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63" r:id="rId5"/>
    <p:sldId id="264" r:id="rId6"/>
    <p:sldId id="266" r:id="rId7"/>
    <p:sldId id="270" r:id="rId8"/>
    <p:sldId id="271" r:id="rId9"/>
    <p:sldId id="272" r:id="rId10"/>
    <p:sldId id="273" r:id="rId11"/>
    <p:sldId id="274" r:id="rId12"/>
    <p:sldId id="275" r:id="rId13"/>
    <p:sldId id="276" r:id="rId14"/>
    <p:sldId id="277" r:id="rId15"/>
    <p:sldId id="278" r:id="rId16"/>
    <p:sldId id="279" r:id="rId17"/>
    <p:sldId id="280" r:id="rId18"/>
    <p:sldId id="281" r:id="rId19"/>
  </p:sldIdLst>
  <p:sldSz cx="15119350" cy="10691813"/>
  <p:notesSz cx="6858000" cy="9144000"/>
  <p:embeddedFontLst>
    <p:embeddedFont>
      <p:font typeface="Roboto" panose="020000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B1B1"/>
    <a:srgbClr val="265C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93E8B5-8582-4BCB-B9F7-E886C94972CF}" v="220" dt="2025-01-05T02:42:02.124"/>
  </p1510:revLst>
</p1510:revInfo>
</file>

<file path=ppt/tableStyles.xml><?xml version="1.0" encoding="utf-8"?>
<a:tblStyleLst xmlns:a="http://schemas.openxmlformats.org/drawingml/2006/main" def="{AE7EAA58-4EDA-4114-B047-75ABB572CC32}">
  <a:tblStyle styleId="{AE7EAA58-4EDA-4114-B047-75ABB572CC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EE82D6-AF98-40BB-A63E-5EA55E4C348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365" autoAdjust="0"/>
  </p:normalViewPr>
  <p:slideViewPr>
    <p:cSldViewPr snapToGrid="0">
      <p:cViewPr varScale="1">
        <p:scale>
          <a:sx n="68" d="100"/>
          <a:sy n="68" d="100"/>
        </p:scale>
        <p:origin x="1608" y="84"/>
      </p:cViewPr>
      <p:guideLst>
        <p:guide orient="horz" pos="3368"/>
        <p:guide pos="476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rZaT -" userId="6dbb09a28c5ffc65" providerId="LiveId" clId="{1693E8B5-8582-4BCB-B9F7-E886C94972CF}"/>
    <pc:docChg chg="undo redo custSel delSld modSld">
      <pc:chgData name="VarZaT -" userId="6dbb09a28c5ffc65" providerId="LiveId" clId="{1693E8B5-8582-4BCB-B9F7-E886C94972CF}" dt="2025-01-05T02:42:05.125" v="1531"/>
      <pc:docMkLst>
        <pc:docMk/>
      </pc:docMkLst>
      <pc:sldChg chg="modSp mod">
        <pc:chgData name="VarZaT -" userId="6dbb09a28c5ffc65" providerId="LiveId" clId="{1693E8B5-8582-4BCB-B9F7-E886C94972CF}" dt="2025-01-04T15:25:34.097" v="234" actId="20577"/>
        <pc:sldMkLst>
          <pc:docMk/>
          <pc:sldMk cId="0" sldId="256"/>
        </pc:sldMkLst>
        <pc:spChg chg="mod">
          <ac:chgData name="VarZaT -" userId="6dbb09a28c5ffc65" providerId="LiveId" clId="{1693E8B5-8582-4BCB-B9F7-E886C94972CF}" dt="2025-01-04T15:25:34.097" v="234" actId="20577"/>
          <ac:spMkLst>
            <pc:docMk/>
            <pc:sldMk cId="0" sldId="256"/>
            <ac:spMk id="54" creationId="{00000000-0000-0000-0000-000000000000}"/>
          </ac:spMkLst>
        </pc:spChg>
      </pc:sldChg>
      <pc:sldChg chg="addSp delSp modSp mod">
        <pc:chgData name="VarZaT -" userId="6dbb09a28c5ffc65" providerId="LiveId" clId="{1693E8B5-8582-4BCB-B9F7-E886C94972CF}" dt="2025-01-05T02:41:11.597" v="1512" actId="20577"/>
        <pc:sldMkLst>
          <pc:docMk/>
          <pc:sldMk cId="0" sldId="257"/>
        </pc:sldMkLst>
        <pc:spChg chg="add del">
          <ac:chgData name="VarZaT -" userId="6dbb09a28c5ffc65" providerId="LiveId" clId="{1693E8B5-8582-4BCB-B9F7-E886C94972CF}" dt="2025-01-04T15:00:42.461" v="35" actId="22"/>
          <ac:spMkLst>
            <pc:docMk/>
            <pc:sldMk cId="0" sldId="257"/>
            <ac:spMk id="6" creationId="{F8C9C7D4-ABF8-2D4A-E8C6-E638FD61061B}"/>
          </ac:spMkLst>
        </pc:spChg>
        <pc:spChg chg="add del">
          <ac:chgData name="VarZaT -" userId="6dbb09a28c5ffc65" providerId="LiveId" clId="{1693E8B5-8582-4BCB-B9F7-E886C94972CF}" dt="2025-01-04T15:13:04.464" v="143" actId="22"/>
          <ac:spMkLst>
            <pc:docMk/>
            <pc:sldMk cId="0" sldId="257"/>
            <ac:spMk id="20" creationId="{8092ED05-4A96-A45F-44B5-D5A5A7E37005}"/>
          </ac:spMkLst>
        </pc:spChg>
        <pc:spChg chg="add del mod ord">
          <ac:chgData name="VarZaT -" userId="6dbb09a28c5ffc65" providerId="LiveId" clId="{1693E8B5-8582-4BCB-B9F7-E886C94972CF}" dt="2025-01-05T02:38:59.769" v="1493" actId="478"/>
          <ac:spMkLst>
            <pc:docMk/>
            <pc:sldMk cId="0" sldId="257"/>
            <ac:spMk id="23" creationId="{C06DF8D4-DA01-1DB1-E279-AF07D281BE2F}"/>
          </ac:spMkLst>
        </pc:spChg>
        <pc:spChg chg="add mod">
          <ac:chgData name="VarZaT -" userId="6dbb09a28c5ffc65" providerId="LiveId" clId="{1693E8B5-8582-4BCB-B9F7-E886C94972CF}" dt="2025-01-04T16:23:58.785" v="302" actId="1076"/>
          <ac:spMkLst>
            <pc:docMk/>
            <pc:sldMk cId="0" sldId="257"/>
            <ac:spMk id="52" creationId="{24B37321-E469-FCF4-F1FB-10EE55E32511}"/>
          </ac:spMkLst>
        </pc:spChg>
        <pc:spChg chg="mod ord">
          <ac:chgData name="VarZaT -" userId="6dbb09a28c5ffc65" providerId="LiveId" clId="{1693E8B5-8582-4BCB-B9F7-E886C94972CF}" dt="2025-01-04T16:15:36.090" v="247" actId="166"/>
          <ac:spMkLst>
            <pc:docMk/>
            <pc:sldMk cId="0" sldId="257"/>
            <ac:spMk id="63" creationId="{00000000-0000-0000-0000-000000000000}"/>
          </ac:spMkLst>
        </pc:spChg>
        <pc:spChg chg="add del mod">
          <ac:chgData name="VarZaT -" userId="6dbb09a28c5ffc65" providerId="LiveId" clId="{1693E8B5-8582-4BCB-B9F7-E886C94972CF}" dt="2025-01-05T02:41:06.627" v="1509" actId="20577"/>
          <ac:spMkLst>
            <pc:docMk/>
            <pc:sldMk cId="0" sldId="257"/>
            <ac:spMk id="64" creationId="{00000000-0000-0000-0000-000000000000}"/>
          </ac:spMkLst>
        </pc:spChg>
        <pc:spChg chg="mod">
          <ac:chgData name="VarZaT -" userId="6dbb09a28c5ffc65" providerId="LiveId" clId="{1693E8B5-8582-4BCB-B9F7-E886C94972CF}" dt="2025-01-04T16:27:37.594" v="303" actId="14100"/>
          <ac:spMkLst>
            <pc:docMk/>
            <pc:sldMk cId="0" sldId="257"/>
            <ac:spMk id="67" creationId="{00000000-0000-0000-0000-000000000000}"/>
          </ac:spMkLst>
        </pc:spChg>
        <pc:spChg chg="mod">
          <ac:chgData name="VarZaT -" userId="6dbb09a28c5ffc65" providerId="LiveId" clId="{1693E8B5-8582-4BCB-B9F7-E886C94972CF}" dt="2025-01-04T16:29:08.783" v="305" actId="208"/>
          <ac:spMkLst>
            <pc:docMk/>
            <pc:sldMk cId="0" sldId="257"/>
            <ac:spMk id="69" creationId="{00000000-0000-0000-0000-000000000000}"/>
          </ac:spMkLst>
        </pc:spChg>
        <pc:graphicFrameChg chg="mod modGraphic">
          <ac:chgData name="VarZaT -" userId="6dbb09a28c5ffc65" providerId="LiveId" clId="{1693E8B5-8582-4BCB-B9F7-E886C94972CF}" dt="2025-01-05T02:41:11.597" v="1512" actId="20577"/>
          <ac:graphicFrameMkLst>
            <pc:docMk/>
            <pc:sldMk cId="0" sldId="257"/>
            <ac:graphicFrameMk id="62" creationId="{00000000-0000-0000-0000-000000000000}"/>
          </ac:graphicFrameMkLst>
        </pc:graphicFrameChg>
        <pc:picChg chg="add del mod ord modCrop">
          <ac:chgData name="VarZaT -" userId="6dbb09a28c5ffc65" providerId="LiveId" clId="{1693E8B5-8582-4BCB-B9F7-E886C94972CF}" dt="2025-01-04T15:11:33.641" v="138" actId="21"/>
          <ac:picMkLst>
            <pc:docMk/>
            <pc:sldMk cId="0" sldId="257"/>
            <ac:picMk id="8" creationId="{5BC3044E-C363-D27B-3907-4B39D4855205}"/>
          </ac:picMkLst>
        </pc:picChg>
        <pc:picChg chg="add del mod ord modCrop">
          <ac:chgData name="VarZaT -" userId="6dbb09a28c5ffc65" providerId="LiveId" clId="{1693E8B5-8582-4BCB-B9F7-E886C94972CF}" dt="2025-01-04T16:14:54.557" v="241" actId="478"/>
          <ac:picMkLst>
            <pc:docMk/>
            <pc:sldMk cId="0" sldId="257"/>
            <ac:picMk id="22" creationId="{1B0796C9-4A1A-E9E6-06D6-84BE6572B334}"/>
          </ac:picMkLst>
        </pc:picChg>
        <pc:picChg chg="add del mod ord">
          <ac:chgData name="VarZaT -" userId="6dbb09a28c5ffc65" providerId="LiveId" clId="{1693E8B5-8582-4BCB-B9F7-E886C94972CF}" dt="2025-01-04T16:16:10.820" v="254" actId="478"/>
          <ac:picMkLst>
            <pc:docMk/>
            <pc:sldMk cId="0" sldId="257"/>
            <ac:picMk id="39" creationId="{6B37F935-2802-7ED6-738B-2B4C47996351}"/>
          </ac:picMkLst>
        </pc:picChg>
        <pc:picChg chg="add del mod ord modCrop">
          <ac:chgData name="VarZaT -" userId="6dbb09a28c5ffc65" providerId="LiveId" clId="{1693E8B5-8582-4BCB-B9F7-E886C94972CF}" dt="2025-01-04T16:19:58.870" v="277" actId="478"/>
          <ac:picMkLst>
            <pc:docMk/>
            <pc:sldMk cId="0" sldId="257"/>
            <ac:picMk id="41" creationId="{86368F9E-2473-027A-FE2B-3DC8A189FBC4}"/>
          </ac:picMkLst>
        </pc:picChg>
        <pc:picChg chg="add mod ord modCrop">
          <ac:chgData name="VarZaT -" userId="6dbb09a28c5ffc65" providerId="LiveId" clId="{1693E8B5-8582-4BCB-B9F7-E886C94972CF}" dt="2025-01-04T16:20:39.830" v="287" actId="732"/>
          <ac:picMkLst>
            <pc:docMk/>
            <pc:sldMk cId="0" sldId="257"/>
            <ac:picMk id="46" creationId="{832576C4-D029-B487-24D1-FD5A5729082E}"/>
          </ac:picMkLst>
        </pc:picChg>
        <pc:picChg chg="add mod modCrop">
          <ac:chgData name="VarZaT -" userId="6dbb09a28c5ffc65" providerId="LiveId" clId="{1693E8B5-8582-4BCB-B9F7-E886C94972CF}" dt="2025-01-04T16:31:51.270" v="318" actId="14100"/>
          <ac:picMkLst>
            <pc:docMk/>
            <pc:sldMk cId="0" sldId="257"/>
            <ac:picMk id="51" creationId="{5209F879-9678-1F1C-22DE-CBA4C16FC6C2}"/>
          </ac:picMkLst>
        </pc:picChg>
        <pc:picChg chg="add del">
          <ac:chgData name="VarZaT -" userId="6dbb09a28c5ffc65" providerId="LiveId" clId="{1693E8B5-8582-4BCB-B9F7-E886C94972CF}" dt="2025-01-04T16:14:54.557" v="241" actId="478"/>
          <ac:picMkLst>
            <pc:docMk/>
            <pc:sldMk cId="0" sldId="257"/>
            <ac:picMk id="1026" creationId="{329CF597-28BB-7F89-31F4-C82494A2A6DF}"/>
          </ac:picMkLst>
        </pc:picChg>
        <pc:cxnChg chg="mod">
          <ac:chgData name="VarZaT -" userId="6dbb09a28c5ffc65" providerId="LiveId" clId="{1693E8B5-8582-4BCB-B9F7-E886C94972CF}" dt="2025-01-04T16:29:01.489" v="304" actId="208"/>
          <ac:cxnSpMkLst>
            <pc:docMk/>
            <pc:sldMk cId="0" sldId="257"/>
            <ac:cxnSpMk id="68" creationId="{00000000-0000-0000-0000-000000000000}"/>
          </ac:cxnSpMkLst>
        </pc:cxnChg>
      </pc:sldChg>
      <pc:sldChg chg="addSp delSp modSp mod">
        <pc:chgData name="VarZaT -" userId="6dbb09a28c5ffc65" providerId="LiveId" clId="{1693E8B5-8582-4BCB-B9F7-E886C94972CF}" dt="2025-01-05T02:41:21.119" v="1517" actId="20577"/>
        <pc:sldMkLst>
          <pc:docMk/>
          <pc:sldMk cId="0" sldId="258"/>
        </pc:sldMkLst>
        <pc:spChg chg="add del mod">
          <ac:chgData name="VarZaT -" userId="6dbb09a28c5ffc65" providerId="LiveId" clId="{1693E8B5-8582-4BCB-B9F7-E886C94972CF}" dt="2025-01-04T16:40:23.494" v="347" actId="478"/>
          <ac:spMkLst>
            <pc:docMk/>
            <pc:sldMk cId="0" sldId="258"/>
            <ac:spMk id="5" creationId="{137E8942-DE37-EDCB-D04E-C32A9B3C2EA1}"/>
          </ac:spMkLst>
        </pc:spChg>
        <pc:spChg chg="mod">
          <ac:chgData name="VarZaT -" userId="6dbb09a28c5ffc65" providerId="LiveId" clId="{1693E8B5-8582-4BCB-B9F7-E886C94972CF}" dt="2025-01-04T16:29:57.742" v="309" actId="1582"/>
          <ac:spMkLst>
            <pc:docMk/>
            <pc:sldMk cId="0" sldId="258"/>
            <ac:spMk id="79" creationId="{00000000-0000-0000-0000-000000000000}"/>
          </ac:spMkLst>
        </pc:spChg>
        <pc:spChg chg="add del mod">
          <ac:chgData name="VarZaT -" userId="6dbb09a28c5ffc65" providerId="LiveId" clId="{1693E8B5-8582-4BCB-B9F7-E886C94972CF}" dt="2025-01-05T02:41:21.119" v="1517" actId="20577"/>
          <ac:spMkLst>
            <pc:docMk/>
            <pc:sldMk cId="0" sldId="258"/>
            <ac:spMk id="80" creationId="{00000000-0000-0000-0000-000000000000}"/>
          </ac:spMkLst>
        </pc:spChg>
        <pc:spChg chg="mod">
          <ac:chgData name="VarZaT -" userId="6dbb09a28c5ffc65" providerId="LiveId" clId="{1693E8B5-8582-4BCB-B9F7-E886C94972CF}" dt="2025-01-05T02:40:56.137" v="1508"/>
          <ac:spMkLst>
            <pc:docMk/>
            <pc:sldMk cId="0" sldId="258"/>
            <ac:spMk id="81" creationId="{00000000-0000-0000-0000-000000000000}"/>
          </ac:spMkLst>
        </pc:spChg>
        <pc:grpChg chg="mod">
          <ac:chgData name="VarZaT -" userId="6dbb09a28c5ffc65" providerId="LiveId" clId="{1693E8B5-8582-4BCB-B9F7-E886C94972CF}" dt="2025-01-04T16:30:47.288" v="311" actId="1076"/>
          <ac:grpSpMkLst>
            <pc:docMk/>
            <pc:sldMk cId="0" sldId="258"/>
            <ac:grpSpMk id="76" creationId="{00000000-0000-0000-0000-000000000000}"/>
          </ac:grpSpMkLst>
        </pc:grpChg>
        <pc:graphicFrameChg chg="mod modGraphic">
          <ac:chgData name="VarZaT -" userId="6dbb09a28c5ffc65" providerId="LiveId" clId="{1693E8B5-8582-4BCB-B9F7-E886C94972CF}" dt="2025-01-05T02:41:17.232" v="1513" actId="20577"/>
          <ac:graphicFrameMkLst>
            <pc:docMk/>
            <pc:sldMk cId="0" sldId="258"/>
            <ac:graphicFrameMk id="75" creationId="{00000000-0000-0000-0000-000000000000}"/>
          </ac:graphicFrameMkLst>
        </pc:graphicFrameChg>
        <pc:picChg chg="add del mod">
          <ac:chgData name="VarZaT -" userId="6dbb09a28c5ffc65" providerId="LiveId" clId="{1693E8B5-8582-4BCB-B9F7-E886C94972CF}" dt="2025-01-04T16:40:23.494" v="347" actId="478"/>
          <ac:picMkLst>
            <pc:docMk/>
            <pc:sldMk cId="0" sldId="258"/>
            <ac:picMk id="4" creationId="{A760FDDB-25EF-911F-F53D-6C2A9A4F6868}"/>
          </ac:picMkLst>
        </pc:picChg>
        <pc:picChg chg="add mod">
          <ac:chgData name="VarZaT -" userId="6dbb09a28c5ffc65" providerId="LiveId" clId="{1693E8B5-8582-4BCB-B9F7-E886C94972CF}" dt="2025-01-04T16:40:50.796" v="357" actId="14100"/>
          <ac:picMkLst>
            <pc:docMk/>
            <pc:sldMk cId="0" sldId="258"/>
            <ac:picMk id="7" creationId="{597202AC-02AE-797A-3B38-D7A8F5F64E34}"/>
          </ac:picMkLst>
        </pc:picChg>
        <pc:picChg chg="add mod ord">
          <ac:chgData name="VarZaT -" userId="6dbb09a28c5ffc65" providerId="LiveId" clId="{1693E8B5-8582-4BCB-B9F7-E886C94972CF}" dt="2025-01-04T15:11:40.462" v="140" actId="167"/>
          <ac:picMkLst>
            <pc:docMk/>
            <pc:sldMk cId="0" sldId="258"/>
            <ac:picMk id="8" creationId="{5BC3044E-C363-D27B-3907-4B39D4855205}"/>
          </ac:picMkLst>
        </pc:picChg>
        <pc:cxnChg chg="mod">
          <ac:chgData name="VarZaT -" userId="6dbb09a28c5ffc65" providerId="LiveId" clId="{1693E8B5-8582-4BCB-B9F7-E886C94972CF}" dt="2025-01-04T16:30:50.970" v="312" actId="14100"/>
          <ac:cxnSpMkLst>
            <pc:docMk/>
            <pc:sldMk cId="0" sldId="258"/>
            <ac:cxnSpMk id="77" creationId="{00000000-0000-0000-0000-000000000000}"/>
          </ac:cxnSpMkLst>
        </pc:cxnChg>
      </pc:sldChg>
      <pc:sldChg chg="del">
        <pc:chgData name="VarZaT -" userId="6dbb09a28c5ffc65" providerId="LiveId" clId="{1693E8B5-8582-4BCB-B9F7-E886C94972CF}" dt="2025-01-04T16:33:10.022" v="319" actId="2696"/>
        <pc:sldMkLst>
          <pc:docMk/>
          <pc:sldMk cId="0" sldId="259"/>
        </pc:sldMkLst>
      </pc:sldChg>
      <pc:sldChg chg="addSp modSp del mod modShow">
        <pc:chgData name="VarZaT -" userId="6dbb09a28c5ffc65" providerId="LiveId" clId="{1693E8B5-8582-4BCB-B9F7-E886C94972CF}" dt="2025-01-05T02:38:05.117" v="1475" actId="2696"/>
        <pc:sldMkLst>
          <pc:docMk/>
          <pc:sldMk cId="0" sldId="260"/>
        </pc:sldMkLst>
        <pc:picChg chg="add mod">
          <ac:chgData name="VarZaT -" userId="6dbb09a28c5ffc65" providerId="LiveId" clId="{1693E8B5-8582-4BCB-B9F7-E886C94972CF}" dt="2025-01-04T16:41:03.489" v="358"/>
          <ac:picMkLst>
            <pc:docMk/>
            <pc:sldMk cId="0" sldId="260"/>
            <ac:picMk id="2" creationId="{4D549E11-FB9D-A279-8D68-C781C1BDAF9D}"/>
          </ac:picMkLst>
        </pc:picChg>
      </pc:sldChg>
      <pc:sldChg chg="addSp modSp del mod modShow">
        <pc:chgData name="VarZaT -" userId="6dbb09a28c5ffc65" providerId="LiveId" clId="{1693E8B5-8582-4BCB-B9F7-E886C94972CF}" dt="2025-01-05T02:38:06.863" v="1476" actId="2696"/>
        <pc:sldMkLst>
          <pc:docMk/>
          <pc:sldMk cId="0" sldId="261"/>
        </pc:sldMkLst>
        <pc:picChg chg="add mod">
          <ac:chgData name="VarZaT -" userId="6dbb09a28c5ffc65" providerId="LiveId" clId="{1693E8B5-8582-4BCB-B9F7-E886C94972CF}" dt="2025-01-04T16:41:04.648" v="359"/>
          <ac:picMkLst>
            <pc:docMk/>
            <pc:sldMk cId="0" sldId="261"/>
            <ac:picMk id="2" creationId="{5302CC29-C838-2A31-2A1C-048CD935D47A}"/>
          </ac:picMkLst>
        </pc:picChg>
      </pc:sldChg>
      <pc:sldChg chg="addSp modSp del mod modShow">
        <pc:chgData name="VarZaT -" userId="6dbb09a28c5ffc65" providerId="LiveId" clId="{1693E8B5-8582-4BCB-B9F7-E886C94972CF}" dt="2025-01-05T02:38:08.869" v="1477" actId="2696"/>
        <pc:sldMkLst>
          <pc:docMk/>
          <pc:sldMk cId="0" sldId="262"/>
        </pc:sldMkLst>
        <pc:picChg chg="add mod">
          <ac:chgData name="VarZaT -" userId="6dbb09a28c5ffc65" providerId="LiveId" clId="{1693E8B5-8582-4BCB-B9F7-E886C94972CF}" dt="2025-01-04T16:41:05.216" v="360"/>
          <ac:picMkLst>
            <pc:docMk/>
            <pc:sldMk cId="0" sldId="262"/>
            <ac:picMk id="2" creationId="{5245F25A-3584-96D7-24E8-50CF41DBD12D}"/>
          </ac:picMkLst>
        </pc:picChg>
      </pc:sldChg>
      <pc:sldChg chg="addSp delSp modSp mod">
        <pc:chgData name="VarZaT -" userId="6dbb09a28c5ffc65" providerId="LiveId" clId="{1693E8B5-8582-4BCB-B9F7-E886C94972CF}" dt="2025-01-05T02:41:38.847" v="1529" actId="20577"/>
        <pc:sldMkLst>
          <pc:docMk/>
          <pc:sldMk cId="0" sldId="263"/>
        </pc:sldMkLst>
        <pc:spChg chg="add del">
          <ac:chgData name="VarZaT -" userId="6dbb09a28c5ffc65" providerId="LiveId" clId="{1693E8B5-8582-4BCB-B9F7-E886C94972CF}" dt="2025-01-04T16:49:58.034" v="388" actId="22"/>
          <ac:spMkLst>
            <pc:docMk/>
            <pc:sldMk cId="0" sldId="263"/>
            <ac:spMk id="4" creationId="{29A7AB51-A15C-F1E7-8A53-5046FE0C712D}"/>
          </ac:spMkLst>
        </pc:spChg>
        <pc:spChg chg="add mod">
          <ac:chgData name="VarZaT -" userId="6dbb09a28c5ffc65" providerId="LiveId" clId="{1693E8B5-8582-4BCB-B9F7-E886C94972CF}" dt="2025-01-04T16:55:59.215" v="453" actId="1076"/>
          <ac:spMkLst>
            <pc:docMk/>
            <pc:sldMk cId="0" sldId="263"/>
            <ac:spMk id="10" creationId="{C3B5DE34-ECBE-5C7C-79F9-B95085FE5536}"/>
          </ac:spMkLst>
        </pc:spChg>
        <pc:spChg chg="mod">
          <ac:chgData name="VarZaT -" userId="6dbb09a28c5ffc65" providerId="LiveId" clId="{1693E8B5-8582-4BCB-B9F7-E886C94972CF}" dt="2025-01-04T16:58:19.247" v="464" actId="20577"/>
          <ac:spMkLst>
            <pc:docMk/>
            <pc:sldMk cId="0" sldId="263"/>
            <ac:spMk id="15" creationId="{CEC0D896-35EF-FF2B-A713-E95118B9F5A3}"/>
          </ac:spMkLst>
        </pc:spChg>
        <pc:spChg chg="add mod">
          <ac:chgData name="VarZaT -" userId="6dbb09a28c5ffc65" providerId="LiveId" clId="{1693E8B5-8582-4BCB-B9F7-E886C94972CF}" dt="2025-01-04T16:58:04.252" v="461" actId="1076"/>
          <ac:spMkLst>
            <pc:docMk/>
            <pc:sldMk cId="0" sldId="263"/>
            <ac:spMk id="17" creationId="{23AC71C9-8FEA-3AF1-A100-2DBA2D08301C}"/>
          </ac:spMkLst>
        </pc:spChg>
        <pc:spChg chg="mod">
          <ac:chgData name="VarZaT -" userId="6dbb09a28c5ffc65" providerId="LiveId" clId="{1693E8B5-8582-4BCB-B9F7-E886C94972CF}" dt="2025-01-04T17:01:09.782" v="482" actId="1076"/>
          <ac:spMkLst>
            <pc:docMk/>
            <pc:sldMk cId="0" sldId="263"/>
            <ac:spMk id="20" creationId="{1C0AB00A-F10D-D996-F302-6566BF9D2AAF}"/>
          </ac:spMkLst>
        </pc:spChg>
        <pc:spChg chg="add mod">
          <ac:chgData name="VarZaT -" userId="6dbb09a28c5ffc65" providerId="LiveId" clId="{1693E8B5-8582-4BCB-B9F7-E886C94972CF}" dt="2025-01-04T16:59:35.610" v="468" actId="1076"/>
          <ac:spMkLst>
            <pc:docMk/>
            <pc:sldMk cId="0" sldId="263"/>
            <ac:spMk id="22" creationId="{344C2AF7-FD25-E1E4-3B61-D8E31C704659}"/>
          </ac:spMkLst>
        </pc:spChg>
        <pc:spChg chg="mod">
          <ac:chgData name="VarZaT -" userId="6dbb09a28c5ffc65" providerId="LiveId" clId="{1693E8B5-8582-4BCB-B9F7-E886C94972CF}" dt="2025-01-04T17:12:05.881" v="545" actId="20577"/>
          <ac:spMkLst>
            <pc:docMk/>
            <pc:sldMk cId="0" sldId="263"/>
            <ac:spMk id="25" creationId="{D476C1DC-EC0C-ABF3-8E65-449DE1C1E4DF}"/>
          </ac:spMkLst>
        </pc:spChg>
        <pc:spChg chg="add mod">
          <ac:chgData name="VarZaT -" userId="6dbb09a28c5ffc65" providerId="LiveId" clId="{1693E8B5-8582-4BCB-B9F7-E886C94972CF}" dt="2025-01-04T17:08:21.414" v="525" actId="1076"/>
          <ac:spMkLst>
            <pc:docMk/>
            <pc:sldMk cId="0" sldId="263"/>
            <ac:spMk id="27" creationId="{E4E89AEF-8317-3F8D-1C92-A07B7F61073A}"/>
          </ac:spMkLst>
        </pc:spChg>
        <pc:spChg chg="mod">
          <ac:chgData name="VarZaT -" userId="6dbb09a28c5ffc65" providerId="LiveId" clId="{1693E8B5-8582-4BCB-B9F7-E886C94972CF}" dt="2025-01-04T17:12:19.204" v="547" actId="1076"/>
          <ac:spMkLst>
            <pc:docMk/>
            <pc:sldMk cId="0" sldId="263"/>
            <ac:spMk id="34" creationId="{A7F347DA-BA36-1B29-ECE0-72B934BB9BF2}"/>
          </ac:spMkLst>
        </pc:spChg>
        <pc:spChg chg="add mod">
          <ac:chgData name="VarZaT -" userId="6dbb09a28c5ffc65" providerId="LiveId" clId="{1693E8B5-8582-4BCB-B9F7-E886C94972CF}" dt="2025-01-04T17:09:39.316" v="538" actId="1076"/>
          <ac:spMkLst>
            <pc:docMk/>
            <pc:sldMk cId="0" sldId="263"/>
            <ac:spMk id="39" creationId="{FABF3A72-1E32-CEBE-1F82-9E281A5A6284}"/>
          </ac:spMkLst>
        </pc:spChg>
        <pc:spChg chg="mod">
          <ac:chgData name="VarZaT -" userId="6dbb09a28c5ffc65" providerId="LiveId" clId="{1693E8B5-8582-4BCB-B9F7-E886C94972CF}" dt="2025-01-04T17:11:33.287" v="542" actId="20577"/>
          <ac:spMkLst>
            <pc:docMk/>
            <pc:sldMk cId="0" sldId="263"/>
            <ac:spMk id="44" creationId="{3E0DDE9C-D9EE-0914-6429-3DFF9FE12EDF}"/>
          </ac:spMkLst>
        </pc:spChg>
        <pc:spChg chg="add mod">
          <ac:chgData name="VarZaT -" userId="6dbb09a28c5ffc65" providerId="LiveId" clId="{1693E8B5-8582-4BCB-B9F7-E886C94972CF}" dt="2025-01-04T17:13:25.874" v="551" actId="14100"/>
          <ac:spMkLst>
            <pc:docMk/>
            <pc:sldMk cId="0" sldId="263"/>
            <ac:spMk id="46" creationId="{C7C1945A-2D09-BFAA-CE86-BBFE9B8A0229}"/>
          </ac:spMkLst>
        </pc:spChg>
        <pc:spChg chg="mod">
          <ac:chgData name="VarZaT -" userId="6dbb09a28c5ffc65" providerId="LiveId" clId="{1693E8B5-8582-4BCB-B9F7-E886C94972CF}" dt="2025-01-04T17:13:51.441" v="558" actId="20577"/>
          <ac:spMkLst>
            <pc:docMk/>
            <pc:sldMk cId="0" sldId="263"/>
            <ac:spMk id="51" creationId="{C25BE56D-D3FC-B5E0-F094-7FFAA9CA0BCC}"/>
          </ac:spMkLst>
        </pc:spChg>
        <pc:spChg chg="add mod">
          <ac:chgData name="VarZaT -" userId="6dbb09a28c5ffc65" providerId="LiveId" clId="{1693E8B5-8582-4BCB-B9F7-E886C94972CF}" dt="2025-01-04T17:13:33.210" v="553" actId="1076"/>
          <ac:spMkLst>
            <pc:docMk/>
            <pc:sldMk cId="0" sldId="263"/>
            <ac:spMk id="53" creationId="{1E6817D4-CE0A-C689-146E-59D75A9920EE}"/>
          </ac:spMkLst>
        </pc:spChg>
        <pc:spChg chg="mod">
          <ac:chgData name="VarZaT -" userId="6dbb09a28c5ffc65" providerId="LiveId" clId="{1693E8B5-8582-4BCB-B9F7-E886C94972CF}" dt="2025-01-04T17:17:00.088" v="580" actId="20577"/>
          <ac:spMkLst>
            <pc:docMk/>
            <pc:sldMk cId="0" sldId="263"/>
            <ac:spMk id="57" creationId="{87156407-65F5-792E-8EFA-310598C8F574}"/>
          </ac:spMkLst>
        </pc:spChg>
        <pc:spChg chg="mod">
          <ac:chgData name="VarZaT -" userId="6dbb09a28c5ffc65" providerId="LiveId" clId="{1693E8B5-8582-4BCB-B9F7-E886C94972CF}" dt="2025-01-04T17:17:07.688" v="582" actId="20577"/>
          <ac:spMkLst>
            <pc:docMk/>
            <pc:sldMk cId="0" sldId="263"/>
            <ac:spMk id="60" creationId="{C8B2F29A-656B-42F5-37AC-04C7FBE7A233}"/>
          </ac:spMkLst>
        </pc:spChg>
        <pc:spChg chg="mod">
          <ac:chgData name="VarZaT -" userId="6dbb09a28c5ffc65" providerId="LiveId" clId="{1693E8B5-8582-4BCB-B9F7-E886C94972CF}" dt="2025-01-04T17:17:05.556" v="581" actId="20577"/>
          <ac:spMkLst>
            <pc:docMk/>
            <pc:sldMk cId="0" sldId="263"/>
            <ac:spMk id="63" creationId="{243A117A-8A64-FF8C-0776-F553971CD94E}"/>
          </ac:spMkLst>
        </pc:spChg>
        <pc:spChg chg="add mod">
          <ac:chgData name="VarZaT -" userId="6dbb09a28c5ffc65" providerId="LiveId" clId="{1693E8B5-8582-4BCB-B9F7-E886C94972CF}" dt="2025-01-04T17:18:34.170" v="606" actId="1076"/>
          <ac:spMkLst>
            <pc:docMk/>
            <pc:sldMk cId="0" sldId="263"/>
            <ac:spMk id="129" creationId="{1DCED4E8-391A-CB1B-DBA4-0412B4E138F5}"/>
          </ac:spMkLst>
        </pc:spChg>
        <pc:spChg chg="add mod">
          <ac:chgData name="VarZaT -" userId="6dbb09a28c5ffc65" providerId="LiveId" clId="{1693E8B5-8582-4BCB-B9F7-E886C94972CF}" dt="2025-01-04T17:18:55.319" v="609" actId="1076"/>
          <ac:spMkLst>
            <pc:docMk/>
            <pc:sldMk cId="0" sldId="263"/>
            <ac:spMk id="130" creationId="{C149F529-8EF7-AC81-6D88-F6DB5231904F}"/>
          </ac:spMkLst>
        </pc:spChg>
        <pc:spChg chg="add mod">
          <ac:chgData name="VarZaT -" userId="6dbb09a28c5ffc65" providerId="LiveId" clId="{1693E8B5-8582-4BCB-B9F7-E886C94972CF}" dt="2025-01-04T17:18:16.625" v="600" actId="1076"/>
          <ac:spMkLst>
            <pc:docMk/>
            <pc:sldMk cId="0" sldId="263"/>
            <ac:spMk id="131" creationId="{5ECB3B62-ED7E-E82E-4666-9B6F43779792}"/>
          </ac:spMkLst>
        </pc:spChg>
        <pc:spChg chg="mod ord">
          <ac:chgData name="VarZaT -" userId="6dbb09a28c5ffc65" providerId="LiveId" clId="{1693E8B5-8582-4BCB-B9F7-E886C94972CF}" dt="2025-01-04T17:05:56.823" v="519" actId="1582"/>
          <ac:spMkLst>
            <pc:docMk/>
            <pc:sldMk cId="0" sldId="263"/>
            <ac:spMk id="155" creationId="{00000000-0000-0000-0000-000000000000}"/>
          </ac:spMkLst>
        </pc:spChg>
        <pc:spChg chg="mod">
          <ac:chgData name="VarZaT -" userId="6dbb09a28c5ffc65" providerId="LiveId" clId="{1693E8B5-8582-4BCB-B9F7-E886C94972CF}" dt="2025-01-04T16:57:09.958" v="458" actId="20577"/>
          <ac:spMkLst>
            <pc:docMk/>
            <pc:sldMk cId="0" sldId="263"/>
            <ac:spMk id="161" creationId="{00000000-0000-0000-0000-000000000000}"/>
          </ac:spMkLst>
        </pc:spChg>
        <pc:spChg chg="del mod topLvl">
          <ac:chgData name="VarZaT -" userId="6dbb09a28c5ffc65" providerId="LiveId" clId="{1693E8B5-8582-4BCB-B9F7-E886C94972CF}" dt="2025-01-04T17:22:28.689" v="619" actId="478"/>
          <ac:spMkLst>
            <pc:docMk/>
            <pc:sldMk cId="0" sldId="263"/>
            <ac:spMk id="167" creationId="{00000000-0000-0000-0000-000000000000}"/>
          </ac:spMkLst>
        </pc:spChg>
        <pc:spChg chg="del mod">
          <ac:chgData name="VarZaT -" userId="6dbb09a28c5ffc65" providerId="LiveId" clId="{1693E8B5-8582-4BCB-B9F7-E886C94972CF}" dt="2025-01-04T19:41:08.359" v="757" actId="478"/>
          <ac:spMkLst>
            <pc:docMk/>
            <pc:sldMk cId="0" sldId="263"/>
            <ac:spMk id="169" creationId="{00000000-0000-0000-0000-000000000000}"/>
          </ac:spMkLst>
        </pc:spChg>
        <pc:spChg chg="del mod">
          <ac:chgData name="VarZaT -" userId="6dbb09a28c5ffc65" providerId="LiveId" clId="{1693E8B5-8582-4BCB-B9F7-E886C94972CF}" dt="2025-01-04T19:48:15.460" v="777" actId="478"/>
          <ac:spMkLst>
            <pc:docMk/>
            <pc:sldMk cId="0" sldId="263"/>
            <ac:spMk id="170" creationId="{00000000-0000-0000-0000-000000000000}"/>
          </ac:spMkLst>
        </pc:spChg>
        <pc:spChg chg="mod">
          <ac:chgData name="VarZaT -" userId="6dbb09a28c5ffc65" providerId="LiveId" clId="{1693E8B5-8582-4BCB-B9F7-E886C94972CF}" dt="2025-01-04T19:41:31.078" v="764" actId="1076"/>
          <ac:spMkLst>
            <pc:docMk/>
            <pc:sldMk cId="0" sldId="263"/>
            <ac:spMk id="171" creationId="{00000000-0000-0000-0000-000000000000}"/>
          </ac:spMkLst>
        </pc:spChg>
        <pc:spChg chg="add del mod">
          <ac:chgData name="VarZaT -" userId="6dbb09a28c5ffc65" providerId="LiveId" clId="{1693E8B5-8582-4BCB-B9F7-E886C94972CF}" dt="2025-01-05T02:41:30.197" v="1520" actId="20577"/>
          <ac:spMkLst>
            <pc:docMk/>
            <pc:sldMk cId="0" sldId="263"/>
            <ac:spMk id="172" creationId="{00000000-0000-0000-0000-000000000000}"/>
          </ac:spMkLst>
        </pc:spChg>
        <pc:spChg chg="mod">
          <ac:chgData name="VarZaT -" userId="6dbb09a28c5ffc65" providerId="LiveId" clId="{1693E8B5-8582-4BCB-B9F7-E886C94972CF}" dt="2025-01-05T02:40:56.137" v="1508"/>
          <ac:spMkLst>
            <pc:docMk/>
            <pc:sldMk cId="0" sldId="263"/>
            <ac:spMk id="173" creationId="{00000000-0000-0000-0000-000000000000}"/>
          </ac:spMkLst>
        </pc:spChg>
        <pc:spChg chg="add mod">
          <ac:chgData name="VarZaT -" userId="6dbb09a28c5ffc65" providerId="LiveId" clId="{1693E8B5-8582-4BCB-B9F7-E886C94972CF}" dt="2025-01-04T17:22:39.662" v="622" actId="1076"/>
          <ac:spMkLst>
            <pc:docMk/>
            <pc:sldMk cId="0" sldId="263"/>
            <ac:spMk id="175" creationId="{A43CA022-5FD7-1B4B-1E72-F143510F36D0}"/>
          </ac:spMkLst>
        </pc:spChg>
        <pc:spChg chg="mod">
          <ac:chgData name="VarZaT -" userId="6dbb09a28c5ffc65" providerId="LiveId" clId="{1693E8B5-8582-4BCB-B9F7-E886C94972CF}" dt="2025-01-04T17:24:11.252" v="644" actId="20577"/>
          <ac:spMkLst>
            <pc:docMk/>
            <pc:sldMk cId="0" sldId="263"/>
            <ac:spMk id="177" creationId="{0BE7678A-7499-5EB0-DC67-190558A61E70}"/>
          </ac:spMkLst>
        </pc:spChg>
        <pc:spChg chg="add mod">
          <ac:chgData name="VarZaT -" userId="6dbb09a28c5ffc65" providerId="LiveId" clId="{1693E8B5-8582-4BCB-B9F7-E886C94972CF}" dt="2025-01-04T17:23:39.313" v="634" actId="1076"/>
          <ac:spMkLst>
            <pc:docMk/>
            <pc:sldMk cId="0" sldId="263"/>
            <ac:spMk id="179" creationId="{1BE5C46E-90E4-9E17-3239-7B304A9B6D4C}"/>
          </ac:spMkLst>
        </pc:spChg>
        <pc:spChg chg="add mod">
          <ac:chgData name="VarZaT -" userId="6dbb09a28c5ffc65" providerId="LiveId" clId="{1693E8B5-8582-4BCB-B9F7-E886C94972CF}" dt="2025-01-04T17:23:33.019" v="631" actId="688"/>
          <ac:spMkLst>
            <pc:docMk/>
            <pc:sldMk cId="0" sldId="263"/>
            <ac:spMk id="180" creationId="{C73C51E8-271C-C840-4FEF-1D8EA41E0F72}"/>
          </ac:spMkLst>
        </pc:spChg>
        <pc:spChg chg="mod">
          <ac:chgData name="VarZaT -" userId="6dbb09a28c5ffc65" providerId="LiveId" clId="{1693E8B5-8582-4BCB-B9F7-E886C94972CF}" dt="2025-01-04T17:24:26.926" v="648" actId="20577"/>
          <ac:spMkLst>
            <pc:docMk/>
            <pc:sldMk cId="0" sldId="263"/>
            <ac:spMk id="185" creationId="{36B44B4D-77F9-C6DC-DA01-86607D381392}"/>
          </ac:spMkLst>
        </pc:spChg>
        <pc:spChg chg="add mod">
          <ac:chgData name="VarZaT -" userId="6dbb09a28c5ffc65" providerId="LiveId" clId="{1693E8B5-8582-4BCB-B9F7-E886C94972CF}" dt="2025-01-04T20:02:31.071" v="890" actId="20577"/>
          <ac:spMkLst>
            <pc:docMk/>
            <pc:sldMk cId="0" sldId="263"/>
            <ac:spMk id="188" creationId="{E6721C85-A431-D732-03CD-F36C77FACD4A}"/>
          </ac:spMkLst>
        </pc:spChg>
        <pc:spChg chg="add mod">
          <ac:chgData name="VarZaT -" userId="6dbb09a28c5ffc65" providerId="LiveId" clId="{1693E8B5-8582-4BCB-B9F7-E886C94972CF}" dt="2025-01-04T20:03:01.776" v="894" actId="20577"/>
          <ac:spMkLst>
            <pc:docMk/>
            <pc:sldMk cId="0" sldId="263"/>
            <ac:spMk id="189" creationId="{64AFAB55-E772-382B-C010-78574C929F5C}"/>
          </ac:spMkLst>
        </pc:spChg>
        <pc:spChg chg="add mod">
          <ac:chgData name="VarZaT -" userId="6dbb09a28c5ffc65" providerId="LiveId" clId="{1693E8B5-8582-4BCB-B9F7-E886C94972CF}" dt="2025-01-04T20:03:18.431" v="900" actId="20577"/>
          <ac:spMkLst>
            <pc:docMk/>
            <pc:sldMk cId="0" sldId="263"/>
            <ac:spMk id="190" creationId="{BF93A27E-8D86-62C6-AD36-DD2458B1D699}"/>
          </ac:spMkLst>
        </pc:spChg>
        <pc:spChg chg="add mod">
          <ac:chgData name="VarZaT -" userId="6dbb09a28c5ffc65" providerId="LiveId" clId="{1693E8B5-8582-4BCB-B9F7-E886C94972CF}" dt="2025-01-04T20:03:57.850" v="903" actId="20577"/>
          <ac:spMkLst>
            <pc:docMk/>
            <pc:sldMk cId="0" sldId="263"/>
            <ac:spMk id="191" creationId="{F67898A0-28CF-26CF-3329-620D985BB961}"/>
          </ac:spMkLst>
        </pc:spChg>
        <pc:spChg chg="add mod">
          <ac:chgData name="VarZaT -" userId="6dbb09a28c5ffc65" providerId="LiveId" clId="{1693E8B5-8582-4BCB-B9F7-E886C94972CF}" dt="2025-01-04T20:04:18.017" v="905" actId="20577"/>
          <ac:spMkLst>
            <pc:docMk/>
            <pc:sldMk cId="0" sldId="263"/>
            <ac:spMk id="192" creationId="{FF34A05F-BBED-8A1E-B401-4CCF58A234A3}"/>
          </ac:spMkLst>
        </pc:spChg>
        <pc:spChg chg="add mod">
          <ac:chgData name="VarZaT -" userId="6dbb09a28c5ffc65" providerId="LiveId" clId="{1693E8B5-8582-4BCB-B9F7-E886C94972CF}" dt="2025-01-04T20:04:29.922" v="907" actId="20577"/>
          <ac:spMkLst>
            <pc:docMk/>
            <pc:sldMk cId="0" sldId="263"/>
            <ac:spMk id="193" creationId="{F281D016-BE2C-10FB-0D13-873EC3CBECF1}"/>
          </ac:spMkLst>
        </pc:spChg>
        <pc:spChg chg="add mod">
          <ac:chgData name="VarZaT -" userId="6dbb09a28c5ffc65" providerId="LiveId" clId="{1693E8B5-8582-4BCB-B9F7-E886C94972CF}" dt="2025-01-04T20:04:45.595" v="909" actId="20577"/>
          <ac:spMkLst>
            <pc:docMk/>
            <pc:sldMk cId="0" sldId="263"/>
            <ac:spMk id="194" creationId="{748FE55D-518F-0FB3-EFBE-06023A3FC714}"/>
          </ac:spMkLst>
        </pc:spChg>
        <pc:spChg chg="add mod">
          <ac:chgData name="VarZaT -" userId="6dbb09a28c5ffc65" providerId="LiveId" clId="{1693E8B5-8582-4BCB-B9F7-E886C94972CF}" dt="2025-01-04T20:05:38.804" v="911" actId="20577"/>
          <ac:spMkLst>
            <pc:docMk/>
            <pc:sldMk cId="0" sldId="263"/>
            <ac:spMk id="195" creationId="{A83CFCD9-9AEB-98FE-0C52-F352E3D00F45}"/>
          </ac:spMkLst>
        </pc:spChg>
        <pc:spChg chg="add del">
          <ac:chgData name="VarZaT -" userId="6dbb09a28c5ffc65" providerId="LiveId" clId="{1693E8B5-8582-4BCB-B9F7-E886C94972CF}" dt="2025-01-04T19:48:18.049" v="779" actId="22"/>
          <ac:spMkLst>
            <pc:docMk/>
            <pc:sldMk cId="0" sldId="263"/>
            <ac:spMk id="197" creationId="{AAF5623E-3E36-4318-6E4D-21FE135B0038}"/>
          </ac:spMkLst>
        </pc:spChg>
        <pc:spChg chg="add mod">
          <ac:chgData name="VarZaT -" userId="6dbb09a28c5ffc65" providerId="LiveId" clId="{1693E8B5-8582-4BCB-B9F7-E886C94972CF}" dt="2025-01-04T20:06:07.608" v="913" actId="20577"/>
          <ac:spMkLst>
            <pc:docMk/>
            <pc:sldMk cId="0" sldId="263"/>
            <ac:spMk id="198" creationId="{EDA9A5F9-A06D-152A-5EFE-685E249D691D}"/>
          </ac:spMkLst>
        </pc:spChg>
        <pc:spChg chg="add mod">
          <ac:chgData name="VarZaT -" userId="6dbb09a28c5ffc65" providerId="LiveId" clId="{1693E8B5-8582-4BCB-B9F7-E886C94972CF}" dt="2025-01-04T20:07:10.424" v="916" actId="20577"/>
          <ac:spMkLst>
            <pc:docMk/>
            <pc:sldMk cId="0" sldId="263"/>
            <ac:spMk id="199" creationId="{BEC131FD-F6C0-44C7-4B5D-61FEE5873424}"/>
          </ac:spMkLst>
        </pc:spChg>
        <pc:spChg chg="add mod">
          <ac:chgData name="VarZaT -" userId="6dbb09a28c5ffc65" providerId="LiveId" clId="{1693E8B5-8582-4BCB-B9F7-E886C94972CF}" dt="2025-01-04T20:07:19.726" v="918" actId="20577"/>
          <ac:spMkLst>
            <pc:docMk/>
            <pc:sldMk cId="0" sldId="263"/>
            <ac:spMk id="200" creationId="{11FC2D84-3011-FBD6-DD1D-9B738B95D724}"/>
          </ac:spMkLst>
        </pc:spChg>
        <pc:grpChg chg="add mod">
          <ac:chgData name="VarZaT -" userId="6dbb09a28c5ffc65" providerId="LiveId" clId="{1693E8B5-8582-4BCB-B9F7-E886C94972CF}" dt="2025-01-04T16:58:12.179" v="462" actId="1076"/>
          <ac:grpSpMkLst>
            <pc:docMk/>
            <pc:sldMk cId="0" sldId="263"/>
            <ac:grpSpMk id="14" creationId="{C14E6150-F9FF-E85A-23BC-E9A81589E528}"/>
          </ac:grpSpMkLst>
        </pc:grpChg>
        <pc:grpChg chg="add mod">
          <ac:chgData name="VarZaT -" userId="6dbb09a28c5ffc65" providerId="LiveId" clId="{1693E8B5-8582-4BCB-B9F7-E886C94972CF}" dt="2025-01-04T16:59:35.610" v="468" actId="1076"/>
          <ac:grpSpMkLst>
            <pc:docMk/>
            <pc:sldMk cId="0" sldId="263"/>
            <ac:grpSpMk id="19" creationId="{0DCC418A-4B09-E237-83BD-78898407A3B7}"/>
          </ac:grpSpMkLst>
        </pc:grpChg>
        <pc:grpChg chg="add mod">
          <ac:chgData name="VarZaT -" userId="6dbb09a28c5ffc65" providerId="LiveId" clId="{1693E8B5-8582-4BCB-B9F7-E886C94972CF}" dt="2025-01-04T17:12:04.109" v="544" actId="1076"/>
          <ac:grpSpMkLst>
            <pc:docMk/>
            <pc:sldMk cId="0" sldId="263"/>
            <ac:grpSpMk id="24" creationId="{D72C4B7C-C164-3D84-22C4-9D489ABA1838}"/>
          </ac:grpSpMkLst>
        </pc:grpChg>
        <pc:grpChg chg="add mod">
          <ac:chgData name="VarZaT -" userId="6dbb09a28c5ffc65" providerId="LiveId" clId="{1693E8B5-8582-4BCB-B9F7-E886C94972CF}" dt="2025-01-04T17:08:49.093" v="530" actId="14100"/>
          <ac:grpSpMkLst>
            <pc:docMk/>
            <pc:sldMk cId="0" sldId="263"/>
            <ac:grpSpMk id="33" creationId="{44708E18-E763-2469-0905-37E426BEE7CA}"/>
          </ac:grpSpMkLst>
        </pc:grpChg>
        <pc:grpChg chg="add mod">
          <ac:chgData name="VarZaT -" userId="6dbb09a28c5ffc65" providerId="LiveId" clId="{1693E8B5-8582-4BCB-B9F7-E886C94972CF}" dt="2025-01-04T17:11:23.359" v="541" actId="1076"/>
          <ac:grpSpMkLst>
            <pc:docMk/>
            <pc:sldMk cId="0" sldId="263"/>
            <ac:grpSpMk id="43" creationId="{02BD9310-CDC2-50EB-8993-5D2E18636BB0}"/>
          </ac:grpSpMkLst>
        </pc:grpChg>
        <pc:grpChg chg="add mod">
          <ac:chgData name="VarZaT -" userId="6dbb09a28c5ffc65" providerId="LiveId" clId="{1693E8B5-8582-4BCB-B9F7-E886C94972CF}" dt="2025-01-04T17:13:40.587" v="555" actId="1076"/>
          <ac:grpSpMkLst>
            <pc:docMk/>
            <pc:sldMk cId="0" sldId="263"/>
            <ac:grpSpMk id="50" creationId="{AF7FA004-DADC-E2B1-2480-20E0E63F8CCD}"/>
          </ac:grpSpMkLst>
        </pc:grpChg>
        <pc:grpChg chg="add mod">
          <ac:chgData name="VarZaT -" userId="6dbb09a28c5ffc65" providerId="LiveId" clId="{1693E8B5-8582-4BCB-B9F7-E886C94972CF}" dt="2025-01-04T17:15:09.950" v="575" actId="1076"/>
          <ac:grpSpMkLst>
            <pc:docMk/>
            <pc:sldMk cId="0" sldId="263"/>
            <ac:grpSpMk id="56" creationId="{505FD680-6588-AEF0-9813-99522294219E}"/>
          </ac:grpSpMkLst>
        </pc:grpChg>
        <pc:grpChg chg="add mod">
          <ac:chgData name="VarZaT -" userId="6dbb09a28c5ffc65" providerId="LiveId" clId="{1693E8B5-8582-4BCB-B9F7-E886C94972CF}" dt="2025-01-04T17:14:33.404" v="564" actId="1076"/>
          <ac:grpSpMkLst>
            <pc:docMk/>
            <pc:sldMk cId="0" sldId="263"/>
            <ac:grpSpMk id="59" creationId="{9A9BBC6D-D96C-93A3-BDCB-48136CF02207}"/>
          </ac:grpSpMkLst>
        </pc:grpChg>
        <pc:grpChg chg="add mod">
          <ac:chgData name="VarZaT -" userId="6dbb09a28c5ffc65" providerId="LiveId" clId="{1693E8B5-8582-4BCB-B9F7-E886C94972CF}" dt="2025-01-04T17:15:02.437" v="573" actId="1076"/>
          <ac:grpSpMkLst>
            <pc:docMk/>
            <pc:sldMk cId="0" sldId="263"/>
            <ac:grpSpMk id="62" creationId="{579850DA-C303-B91D-3D67-9AA928F59028}"/>
          </ac:grpSpMkLst>
        </pc:grpChg>
        <pc:grpChg chg="mod">
          <ac:chgData name="VarZaT -" userId="6dbb09a28c5ffc65" providerId="LiveId" clId="{1693E8B5-8582-4BCB-B9F7-E886C94972CF}" dt="2025-01-04T16:53:28.784" v="436" actId="1076"/>
          <ac:grpSpMkLst>
            <pc:docMk/>
            <pc:sldMk cId="0" sldId="263"/>
            <ac:grpSpMk id="160" creationId="{00000000-0000-0000-0000-000000000000}"/>
          </ac:grpSpMkLst>
        </pc:grpChg>
        <pc:grpChg chg="del mod">
          <ac:chgData name="VarZaT -" userId="6dbb09a28c5ffc65" providerId="LiveId" clId="{1693E8B5-8582-4BCB-B9F7-E886C94972CF}" dt="2025-01-04T17:17:11.791" v="583" actId="478"/>
          <ac:grpSpMkLst>
            <pc:docMk/>
            <pc:sldMk cId="0" sldId="263"/>
            <ac:grpSpMk id="163" creationId="{00000000-0000-0000-0000-000000000000}"/>
          </ac:grpSpMkLst>
        </pc:grpChg>
        <pc:grpChg chg="del mod">
          <ac:chgData name="VarZaT -" userId="6dbb09a28c5ffc65" providerId="LiveId" clId="{1693E8B5-8582-4BCB-B9F7-E886C94972CF}" dt="2025-01-04T17:22:28.689" v="619" actId="478"/>
          <ac:grpSpMkLst>
            <pc:docMk/>
            <pc:sldMk cId="0" sldId="263"/>
            <ac:grpSpMk id="166" creationId="{00000000-0000-0000-0000-000000000000}"/>
          </ac:grpSpMkLst>
        </pc:grpChg>
        <pc:grpChg chg="add mod">
          <ac:chgData name="VarZaT -" userId="6dbb09a28c5ffc65" providerId="LiveId" clId="{1693E8B5-8582-4BCB-B9F7-E886C94972CF}" dt="2025-01-04T17:23:17.681" v="626" actId="1076"/>
          <ac:grpSpMkLst>
            <pc:docMk/>
            <pc:sldMk cId="0" sldId="263"/>
            <ac:grpSpMk id="176" creationId="{A2414864-ACE3-5995-0BBC-6C6A344ACA11}"/>
          </ac:grpSpMkLst>
        </pc:grpChg>
        <pc:grpChg chg="add mod">
          <ac:chgData name="VarZaT -" userId="6dbb09a28c5ffc65" providerId="LiveId" clId="{1693E8B5-8582-4BCB-B9F7-E886C94972CF}" dt="2025-01-04T17:24:20.667" v="646" actId="1076"/>
          <ac:grpSpMkLst>
            <pc:docMk/>
            <pc:sldMk cId="0" sldId="263"/>
            <ac:grpSpMk id="184" creationId="{071DFB34-2990-D1FE-7E92-E20024A37A2C}"/>
          </ac:grpSpMkLst>
        </pc:grpChg>
        <pc:graphicFrameChg chg="add del mod ord modGraphic">
          <ac:chgData name="VarZaT -" userId="6dbb09a28c5ffc65" providerId="LiveId" clId="{1693E8B5-8582-4BCB-B9F7-E886C94972CF}" dt="2025-01-05T02:41:38.847" v="1529" actId="20577"/>
          <ac:graphicFrameMkLst>
            <pc:docMk/>
            <pc:sldMk cId="0" sldId="263"/>
            <ac:graphicFrameMk id="156" creationId="{00000000-0000-0000-0000-000000000000}"/>
          </ac:graphicFrameMkLst>
        </pc:graphicFrameChg>
        <pc:picChg chg="add mod">
          <ac:chgData name="VarZaT -" userId="6dbb09a28c5ffc65" providerId="LiveId" clId="{1693E8B5-8582-4BCB-B9F7-E886C94972CF}" dt="2025-01-04T16:41:06.486" v="361"/>
          <ac:picMkLst>
            <pc:docMk/>
            <pc:sldMk cId="0" sldId="263"/>
            <ac:picMk id="2" creationId="{2218BFFE-9838-2101-474D-EA1C5BF03414}"/>
          </ac:picMkLst>
        </pc:picChg>
        <pc:picChg chg="add mod ord modCrop">
          <ac:chgData name="VarZaT -" userId="6dbb09a28c5ffc65" providerId="LiveId" clId="{1693E8B5-8582-4BCB-B9F7-E886C94972CF}" dt="2025-01-04T19:48:55.670" v="787" actId="732"/>
          <ac:picMkLst>
            <pc:docMk/>
            <pc:sldMk cId="0" sldId="263"/>
            <ac:picMk id="6" creationId="{6ACB4C87-0A36-581F-B6CB-A748260D2FDC}"/>
          </ac:picMkLst>
        </pc:picChg>
        <pc:picChg chg="add del">
          <ac:chgData name="VarZaT -" userId="6dbb09a28c5ffc65" providerId="LiveId" clId="{1693E8B5-8582-4BCB-B9F7-E886C94972CF}" dt="2025-01-04T17:08:09.777" v="521" actId="478"/>
          <ac:picMkLst>
            <pc:docMk/>
            <pc:sldMk cId="0" sldId="263"/>
            <ac:picMk id="32" creationId="{91E6C5D2-9948-7EB9-C02B-FE3CBED45FDE}"/>
          </ac:picMkLst>
        </pc:picChg>
        <pc:cxnChg chg="mod">
          <ac:chgData name="VarZaT -" userId="6dbb09a28c5ffc65" providerId="LiveId" clId="{1693E8B5-8582-4BCB-B9F7-E886C94972CF}" dt="2025-01-04T16:58:22.904" v="465" actId="14100"/>
          <ac:cxnSpMkLst>
            <pc:docMk/>
            <pc:sldMk cId="0" sldId="263"/>
            <ac:cxnSpMk id="16" creationId="{510939DF-2E43-DC90-099B-47029F60FD6D}"/>
          </ac:cxnSpMkLst>
        </pc:cxnChg>
        <pc:cxnChg chg="mod">
          <ac:chgData name="VarZaT -" userId="6dbb09a28c5ffc65" providerId="LiveId" clId="{1693E8B5-8582-4BCB-B9F7-E886C94972CF}" dt="2025-01-04T17:00:47.762" v="479" actId="14100"/>
          <ac:cxnSpMkLst>
            <pc:docMk/>
            <pc:sldMk cId="0" sldId="263"/>
            <ac:cxnSpMk id="21" creationId="{6251F181-F756-41DA-95DF-91D5934D0A87}"/>
          </ac:cxnSpMkLst>
        </pc:cxnChg>
        <pc:cxnChg chg="mod">
          <ac:chgData name="VarZaT -" userId="6dbb09a28c5ffc65" providerId="LiveId" clId="{1693E8B5-8582-4BCB-B9F7-E886C94972CF}" dt="2025-01-04T17:08:36.285" v="529" actId="14100"/>
          <ac:cxnSpMkLst>
            <pc:docMk/>
            <pc:sldMk cId="0" sldId="263"/>
            <ac:cxnSpMk id="26" creationId="{4C6259DB-1CAF-3FF5-3A2A-6C159CD14DAA}"/>
          </ac:cxnSpMkLst>
        </pc:cxnChg>
        <pc:cxnChg chg="mod">
          <ac:chgData name="VarZaT -" userId="6dbb09a28c5ffc65" providerId="LiveId" clId="{1693E8B5-8582-4BCB-B9F7-E886C94972CF}" dt="2025-01-04T17:12:27.667" v="549" actId="14100"/>
          <ac:cxnSpMkLst>
            <pc:docMk/>
            <pc:sldMk cId="0" sldId="263"/>
            <ac:cxnSpMk id="35" creationId="{0E6A26CC-CA39-9BAC-12B4-84CB052F97C9}"/>
          </ac:cxnSpMkLst>
        </pc:cxnChg>
        <pc:cxnChg chg="mod">
          <ac:chgData name="VarZaT -" userId="6dbb09a28c5ffc65" providerId="LiveId" clId="{1693E8B5-8582-4BCB-B9F7-E886C94972CF}" dt="2025-01-04T17:11:15.505" v="540"/>
          <ac:cxnSpMkLst>
            <pc:docMk/>
            <pc:sldMk cId="0" sldId="263"/>
            <ac:cxnSpMk id="45" creationId="{30FB0277-0B2E-CC3F-AE1B-B96E01A218DA}"/>
          </ac:cxnSpMkLst>
        </pc:cxnChg>
        <pc:cxnChg chg="mod">
          <ac:chgData name="VarZaT -" userId="6dbb09a28c5ffc65" providerId="LiveId" clId="{1693E8B5-8582-4BCB-B9F7-E886C94972CF}" dt="2025-01-04T17:13:45.334" v="557" actId="14100"/>
          <ac:cxnSpMkLst>
            <pc:docMk/>
            <pc:sldMk cId="0" sldId="263"/>
            <ac:cxnSpMk id="52" creationId="{5D13E5A9-0F80-63B9-AB10-EC9E575205DB}"/>
          </ac:cxnSpMkLst>
        </pc:cxnChg>
        <pc:cxnChg chg="mod">
          <ac:chgData name="VarZaT -" userId="6dbb09a28c5ffc65" providerId="LiveId" clId="{1693E8B5-8582-4BCB-B9F7-E886C94972CF}" dt="2025-01-04T17:19:04.751" v="611" actId="14100"/>
          <ac:cxnSpMkLst>
            <pc:docMk/>
            <pc:sldMk cId="0" sldId="263"/>
            <ac:cxnSpMk id="58" creationId="{0E326676-059B-B201-9083-2AF3F041E720}"/>
          </ac:cxnSpMkLst>
        </pc:cxnChg>
        <pc:cxnChg chg="mod">
          <ac:chgData name="VarZaT -" userId="6dbb09a28c5ffc65" providerId="LiveId" clId="{1693E8B5-8582-4BCB-B9F7-E886C94972CF}" dt="2025-01-04T17:18:16.625" v="600" actId="1076"/>
          <ac:cxnSpMkLst>
            <pc:docMk/>
            <pc:sldMk cId="0" sldId="263"/>
            <ac:cxnSpMk id="61" creationId="{20B60672-1069-3850-2167-3D832A6C35CE}"/>
          </ac:cxnSpMkLst>
        </pc:cxnChg>
        <pc:cxnChg chg="mod">
          <ac:chgData name="VarZaT -" userId="6dbb09a28c5ffc65" providerId="LiveId" clId="{1693E8B5-8582-4BCB-B9F7-E886C94972CF}" dt="2025-01-04T17:18:59.786" v="610" actId="14100"/>
          <ac:cxnSpMkLst>
            <pc:docMk/>
            <pc:sldMk cId="0" sldId="263"/>
            <ac:cxnSpMk id="128" creationId="{F44D20EE-F1E7-9603-8A01-439BC669A271}"/>
          </ac:cxnSpMkLst>
        </pc:cxnChg>
        <pc:cxnChg chg="mod">
          <ac:chgData name="VarZaT -" userId="6dbb09a28c5ffc65" providerId="LiveId" clId="{1693E8B5-8582-4BCB-B9F7-E886C94972CF}" dt="2025-01-04T17:09:27.912" v="536" actId="14100"/>
          <ac:cxnSpMkLst>
            <pc:docMk/>
            <pc:sldMk cId="0" sldId="263"/>
            <ac:cxnSpMk id="158" creationId="{00000000-0000-0000-0000-000000000000}"/>
          </ac:cxnSpMkLst>
        </pc:cxnChg>
        <pc:cxnChg chg="mod">
          <ac:chgData name="VarZaT -" userId="6dbb09a28c5ffc65" providerId="LiveId" clId="{1693E8B5-8582-4BCB-B9F7-E886C94972CF}" dt="2025-01-04T16:56:19.524" v="456" actId="14100"/>
          <ac:cxnSpMkLst>
            <pc:docMk/>
            <pc:sldMk cId="0" sldId="263"/>
            <ac:cxnSpMk id="162" creationId="{00000000-0000-0000-0000-000000000000}"/>
          </ac:cxnSpMkLst>
        </pc:cxnChg>
        <pc:cxnChg chg="topLvl">
          <ac:chgData name="VarZaT -" userId="6dbb09a28c5ffc65" providerId="LiveId" clId="{1693E8B5-8582-4BCB-B9F7-E886C94972CF}" dt="2025-01-04T17:22:28.689" v="619" actId="478"/>
          <ac:cxnSpMkLst>
            <pc:docMk/>
            <pc:sldMk cId="0" sldId="263"/>
            <ac:cxnSpMk id="168" creationId="{00000000-0000-0000-0000-000000000000}"/>
          </ac:cxnSpMkLst>
        </pc:cxnChg>
        <pc:cxnChg chg="mod">
          <ac:chgData name="VarZaT -" userId="6dbb09a28c5ffc65" providerId="LiveId" clId="{1693E8B5-8582-4BCB-B9F7-E886C94972CF}" dt="2025-01-04T17:23:53.666" v="638" actId="14100"/>
          <ac:cxnSpMkLst>
            <pc:docMk/>
            <pc:sldMk cId="0" sldId="263"/>
            <ac:cxnSpMk id="178" creationId="{A3E696A7-9224-3209-E66C-1E6D97E9731F}"/>
          </ac:cxnSpMkLst>
        </pc:cxnChg>
        <pc:cxnChg chg="mod">
          <ac:chgData name="VarZaT -" userId="6dbb09a28c5ffc65" providerId="LiveId" clId="{1693E8B5-8582-4BCB-B9F7-E886C94972CF}" dt="2025-01-04T17:24:24.862" v="647" actId="14100"/>
          <ac:cxnSpMkLst>
            <pc:docMk/>
            <pc:sldMk cId="0" sldId="263"/>
            <ac:cxnSpMk id="186" creationId="{4E82EF32-A8B4-27CE-9336-F6F092075924}"/>
          </ac:cxnSpMkLst>
        </pc:cxnChg>
      </pc:sldChg>
      <pc:sldChg chg="addSp delSp modSp mod">
        <pc:chgData name="VarZaT -" userId="6dbb09a28c5ffc65" providerId="LiveId" clId="{1693E8B5-8582-4BCB-B9F7-E886C94972CF}" dt="2025-01-05T02:42:05.125" v="1531"/>
        <pc:sldMkLst>
          <pc:docMk/>
          <pc:sldMk cId="0" sldId="264"/>
        </pc:sldMkLst>
        <pc:spChg chg="add del mod">
          <ac:chgData name="VarZaT -" userId="6dbb09a28c5ffc65" providerId="LiveId" clId="{1693E8B5-8582-4BCB-B9F7-E886C94972CF}" dt="2025-01-04T20:39:19.018" v="1157" actId="22"/>
          <ac:spMkLst>
            <pc:docMk/>
            <pc:sldMk cId="0" sldId="264"/>
            <ac:spMk id="4" creationId="{C94C672E-A214-4EFC-1EB6-1C562C64DB34}"/>
          </ac:spMkLst>
        </pc:spChg>
        <pc:spChg chg="add del mod">
          <ac:chgData name="VarZaT -" userId="6dbb09a28c5ffc65" providerId="LiveId" clId="{1693E8B5-8582-4BCB-B9F7-E886C94972CF}" dt="2025-01-05T02:42:05.125" v="1531"/>
          <ac:spMkLst>
            <pc:docMk/>
            <pc:sldMk cId="0" sldId="264"/>
            <ac:spMk id="180" creationId="{00000000-0000-0000-0000-000000000000}"/>
          </ac:spMkLst>
        </pc:spChg>
        <pc:graphicFrameChg chg="mod modGraphic">
          <ac:chgData name="VarZaT -" userId="6dbb09a28c5ffc65" providerId="LiveId" clId="{1693E8B5-8582-4BCB-B9F7-E886C94972CF}" dt="2025-01-05T02:42:02.124" v="1530"/>
          <ac:graphicFrameMkLst>
            <pc:docMk/>
            <pc:sldMk cId="0" sldId="264"/>
            <ac:graphicFrameMk id="179" creationId="{00000000-0000-0000-0000-000000000000}"/>
          </ac:graphicFrameMkLst>
        </pc:graphicFrameChg>
        <pc:graphicFrameChg chg="mod modGraphic">
          <ac:chgData name="VarZaT -" userId="6dbb09a28c5ffc65" providerId="LiveId" clId="{1693E8B5-8582-4BCB-B9F7-E886C94972CF}" dt="2025-01-04T20:55:24.203" v="1339" actId="20577"/>
          <ac:graphicFrameMkLst>
            <pc:docMk/>
            <pc:sldMk cId="0" sldId="264"/>
            <ac:graphicFrameMk id="182" creationId="{00000000-0000-0000-0000-000000000000}"/>
          </ac:graphicFrameMkLst>
        </pc:graphicFrameChg>
        <pc:picChg chg="add mod">
          <ac:chgData name="VarZaT -" userId="6dbb09a28c5ffc65" providerId="LiveId" clId="{1693E8B5-8582-4BCB-B9F7-E886C94972CF}" dt="2025-01-04T16:41:07.343" v="362"/>
          <ac:picMkLst>
            <pc:docMk/>
            <pc:sldMk cId="0" sldId="264"/>
            <ac:picMk id="2" creationId="{C6C5A885-29ED-B603-8360-4D4FD8FA033E}"/>
          </ac:picMkLst>
        </pc:picChg>
      </pc:sldChg>
      <pc:sldChg chg="addSp modSp del">
        <pc:chgData name="VarZaT -" userId="6dbb09a28c5ffc65" providerId="LiveId" clId="{1693E8B5-8582-4BCB-B9F7-E886C94972CF}" dt="2025-01-04T20:57:11.103" v="1340" actId="2696"/>
        <pc:sldMkLst>
          <pc:docMk/>
          <pc:sldMk cId="0" sldId="265"/>
        </pc:sldMkLst>
        <pc:graphicFrameChg chg="mod">
          <ac:chgData name="VarZaT -" userId="6dbb09a28c5ffc65" providerId="LiveId" clId="{1693E8B5-8582-4BCB-B9F7-E886C94972CF}" dt="2025-01-04T16:46:33.371" v="382"/>
          <ac:graphicFrameMkLst>
            <pc:docMk/>
            <pc:sldMk cId="0" sldId="265"/>
            <ac:graphicFrameMk id="188" creationId="{00000000-0000-0000-0000-000000000000}"/>
          </ac:graphicFrameMkLst>
        </pc:graphicFrameChg>
        <pc:picChg chg="add mod">
          <ac:chgData name="VarZaT -" userId="6dbb09a28c5ffc65" providerId="LiveId" clId="{1693E8B5-8582-4BCB-B9F7-E886C94972CF}" dt="2025-01-04T16:41:07.965" v="363"/>
          <ac:picMkLst>
            <pc:docMk/>
            <pc:sldMk cId="0" sldId="265"/>
            <ac:picMk id="2" creationId="{8B7FFB9D-75CE-6841-B077-0E272A63B787}"/>
          </ac:picMkLst>
        </pc:picChg>
      </pc:sldChg>
      <pc:sldChg chg="addSp delSp modSp mod">
        <pc:chgData name="VarZaT -" userId="6dbb09a28c5ffc65" providerId="LiveId" clId="{1693E8B5-8582-4BCB-B9F7-E886C94972CF}" dt="2025-01-05T02:39:38.071" v="1503" actId="20577"/>
        <pc:sldMkLst>
          <pc:docMk/>
          <pc:sldMk cId="0" sldId="266"/>
        </pc:sldMkLst>
        <pc:spChg chg="add mod">
          <ac:chgData name="VarZaT -" userId="6dbb09a28c5ffc65" providerId="LiveId" clId="{1693E8B5-8582-4BCB-B9F7-E886C94972CF}" dt="2025-01-05T02:37:17.040" v="1473" actId="2711"/>
          <ac:spMkLst>
            <pc:docMk/>
            <pc:sldMk cId="0" sldId="266"/>
            <ac:spMk id="3" creationId="{939644E1-C08D-B349-BCDA-FF26AEC893DA}"/>
          </ac:spMkLst>
        </pc:spChg>
        <pc:spChg chg="add del">
          <ac:chgData name="VarZaT -" userId="6dbb09a28c5ffc65" providerId="LiveId" clId="{1693E8B5-8582-4BCB-B9F7-E886C94972CF}" dt="2025-01-05T02:38:56.280" v="1487" actId="478"/>
          <ac:spMkLst>
            <pc:docMk/>
            <pc:sldMk cId="0" sldId="266"/>
            <ac:spMk id="213" creationId="{00000000-0000-0000-0000-000000000000}"/>
          </ac:spMkLst>
        </pc:spChg>
        <pc:graphicFrameChg chg="mod modGraphic">
          <ac:chgData name="VarZaT -" userId="6dbb09a28c5ffc65" providerId="LiveId" clId="{1693E8B5-8582-4BCB-B9F7-E886C94972CF}" dt="2025-01-05T02:39:38.071" v="1503" actId="20577"/>
          <ac:graphicFrameMkLst>
            <pc:docMk/>
            <pc:sldMk cId="0" sldId="266"/>
            <ac:graphicFrameMk id="212" creationId="{00000000-0000-0000-0000-000000000000}"/>
          </ac:graphicFrameMkLst>
        </pc:graphicFrameChg>
        <pc:picChg chg="add mod">
          <ac:chgData name="VarZaT -" userId="6dbb09a28c5ffc65" providerId="LiveId" clId="{1693E8B5-8582-4BCB-B9F7-E886C94972CF}" dt="2025-01-04T16:41:08.617" v="364"/>
          <ac:picMkLst>
            <pc:docMk/>
            <pc:sldMk cId="0" sldId="266"/>
            <ac:picMk id="2" creationId="{28ED43B3-6712-0D0C-332B-927FF09C4402}"/>
          </ac:picMkLst>
        </pc:picChg>
      </pc:sldChg>
      <pc:sldChg chg="addSp modSp del">
        <pc:chgData name="VarZaT -" userId="6dbb09a28c5ffc65" providerId="LiveId" clId="{1693E8B5-8582-4BCB-B9F7-E886C94972CF}" dt="2025-01-04T20:58:44.790" v="1369" actId="2696"/>
        <pc:sldMkLst>
          <pc:docMk/>
          <pc:sldMk cId="0" sldId="267"/>
        </pc:sldMkLst>
        <pc:graphicFrameChg chg="mod">
          <ac:chgData name="VarZaT -" userId="6dbb09a28c5ffc65" providerId="LiveId" clId="{1693E8B5-8582-4BCB-B9F7-E886C94972CF}" dt="2025-01-04T16:46:46.338" v="384"/>
          <ac:graphicFrameMkLst>
            <pc:docMk/>
            <pc:sldMk cId="0" sldId="267"/>
            <ac:graphicFrameMk id="221" creationId="{00000000-0000-0000-0000-000000000000}"/>
          </ac:graphicFrameMkLst>
        </pc:graphicFrameChg>
        <pc:picChg chg="add mod">
          <ac:chgData name="VarZaT -" userId="6dbb09a28c5ffc65" providerId="LiveId" clId="{1693E8B5-8582-4BCB-B9F7-E886C94972CF}" dt="2025-01-04T16:41:09.577" v="365"/>
          <ac:picMkLst>
            <pc:docMk/>
            <pc:sldMk cId="0" sldId="267"/>
            <ac:picMk id="2" creationId="{593055E2-F074-941F-E2B6-8E35242C2737}"/>
          </ac:picMkLst>
        </pc:picChg>
      </pc:sldChg>
      <pc:sldChg chg="addSp modSp del">
        <pc:chgData name="VarZaT -" userId="6dbb09a28c5ffc65" providerId="LiveId" clId="{1693E8B5-8582-4BCB-B9F7-E886C94972CF}" dt="2025-01-04T20:58:40.558" v="1368" actId="2696"/>
        <pc:sldMkLst>
          <pc:docMk/>
          <pc:sldMk cId="0" sldId="268"/>
        </pc:sldMkLst>
        <pc:picChg chg="add mod">
          <ac:chgData name="VarZaT -" userId="6dbb09a28c5ffc65" providerId="LiveId" clId="{1693E8B5-8582-4BCB-B9F7-E886C94972CF}" dt="2025-01-04T16:41:10.305" v="366"/>
          <ac:picMkLst>
            <pc:docMk/>
            <pc:sldMk cId="0" sldId="268"/>
            <ac:picMk id="2" creationId="{A18A9499-0EE1-840D-A7BC-DEC60622DCEC}"/>
          </ac:picMkLst>
        </pc:picChg>
      </pc:sldChg>
      <pc:sldChg chg="addSp modSp del">
        <pc:chgData name="VarZaT -" userId="6dbb09a28c5ffc65" providerId="LiveId" clId="{1693E8B5-8582-4BCB-B9F7-E886C94972CF}" dt="2025-01-05T02:37:33.849" v="1474" actId="2696"/>
        <pc:sldMkLst>
          <pc:docMk/>
          <pc:sldMk cId="0" sldId="269"/>
        </pc:sldMkLst>
        <pc:picChg chg="add mod">
          <ac:chgData name="VarZaT -" userId="6dbb09a28c5ffc65" providerId="LiveId" clId="{1693E8B5-8582-4BCB-B9F7-E886C94972CF}" dt="2025-01-04T16:41:11.136" v="367"/>
          <ac:picMkLst>
            <pc:docMk/>
            <pc:sldMk cId="0" sldId="269"/>
            <ac:picMk id="2" creationId="{C11E9056-9395-4F45-AC46-D0F08733CCFA}"/>
          </ac:picMkLst>
        </pc:picChg>
      </pc:sldChg>
      <pc:sldChg chg="addSp modSp">
        <pc:chgData name="VarZaT -" userId="6dbb09a28c5ffc65" providerId="LiveId" clId="{1693E8B5-8582-4BCB-B9F7-E886C94972CF}" dt="2025-01-04T16:41:11.930" v="368"/>
        <pc:sldMkLst>
          <pc:docMk/>
          <pc:sldMk cId="0" sldId="270"/>
        </pc:sldMkLst>
        <pc:picChg chg="add mod">
          <ac:chgData name="VarZaT -" userId="6dbb09a28c5ffc65" providerId="LiveId" clId="{1693E8B5-8582-4BCB-B9F7-E886C94972CF}" dt="2025-01-04T16:41:11.930" v="368"/>
          <ac:picMkLst>
            <pc:docMk/>
            <pc:sldMk cId="0" sldId="270"/>
            <ac:picMk id="2" creationId="{D7CB432A-330C-1B2F-C07D-1E57AD60F46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e36d61812_1_1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e36d61812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d67c7422a4_0_301: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d67c7422a4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d67c7422a4_0_307: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d67c7422a4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3226c0fd675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3226c0fd6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1703bccef0_0_69:notes"/>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1703bccef0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d67c7422a4_0_35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d67c7422a4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1703bccef0_0_379:notes"/>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31703bccef0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1703bccef0_0_387:notes"/>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1703bccef0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1703bccef0_0_394:notes"/>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31703bccef0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31703bccef0_0_411:notes"/>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31703bccef0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d67c7422a4_0_5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d67c7422a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703bccef0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703bcce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16b4128d45_0_8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16b4128d4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d67c7422a4_0_12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d67c7422a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d67c7422a4_0_18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d67c7422a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d67c7422a4_0_289: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d67c7422a4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d67c7422a4_0_295: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d67c7422a4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5423" y="1547778"/>
            <a:ext cx="14089200" cy="42669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9300"/>
              <a:buNone/>
              <a:defRPr sz="9300"/>
            </a:lvl1pPr>
            <a:lvl2pPr lvl="1" algn="ctr">
              <a:spcBef>
                <a:spcPts val="0"/>
              </a:spcBef>
              <a:spcAft>
                <a:spcPts val="0"/>
              </a:spcAft>
              <a:buSzPts val="9300"/>
              <a:buNone/>
              <a:defRPr sz="9300"/>
            </a:lvl2pPr>
            <a:lvl3pPr lvl="2" algn="ctr">
              <a:spcBef>
                <a:spcPts val="0"/>
              </a:spcBef>
              <a:spcAft>
                <a:spcPts val="0"/>
              </a:spcAft>
              <a:buSzPts val="9300"/>
              <a:buNone/>
              <a:defRPr sz="9300"/>
            </a:lvl3pPr>
            <a:lvl4pPr lvl="3" algn="ctr">
              <a:spcBef>
                <a:spcPts val="0"/>
              </a:spcBef>
              <a:spcAft>
                <a:spcPts val="0"/>
              </a:spcAft>
              <a:buSzPts val="9300"/>
              <a:buNone/>
              <a:defRPr sz="9300"/>
            </a:lvl4pPr>
            <a:lvl5pPr lvl="4" algn="ctr">
              <a:spcBef>
                <a:spcPts val="0"/>
              </a:spcBef>
              <a:spcAft>
                <a:spcPts val="0"/>
              </a:spcAft>
              <a:buSzPts val="9300"/>
              <a:buNone/>
              <a:defRPr sz="9300"/>
            </a:lvl5pPr>
            <a:lvl6pPr lvl="5" algn="ctr">
              <a:spcBef>
                <a:spcPts val="0"/>
              </a:spcBef>
              <a:spcAft>
                <a:spcPts val="0"/>
              </a:spcAft>
              <a:buSzPts val="9300"/>
              <a:buNone/>
              <a:defRPr sz="9300"/>
            </a:lvl6pPr>
            <a:lvl7pPr lvl="6" algn="ctr">
              <a:spcBef>
                <a:spcPts val="0"/>
              </a:spcBef>
              <a:spcAft>
                <a:spcPts val="0"/>
              </a:spcAft>
              <a:buSzPts val="9300"/>
              <a:buNone/>
              <a:defRPr sz="9300"/>
            </a:lvl7pPr>
            <a:lvl8pPr lvl="7" algn="ctr">
              <a:spcBef>
                <a:spcPts val="0"/>
              </a:spcBef>
              <a:spcAft>
                <a:spcPts val="0"/>
              </a:spcAft>
              <a:buSzPts val="9300"/>
              <a:buNone/>
              <a:defRPr sz="9300"/>
            </a:lvl8pPr>
            <a:lvl9pPr lvl="8" algn="ctr">
              <a:spcBef>
                <a:spcPts val="0"/>
              </a:spcBef>
              <a:spcAft>
                <a:spcPts val="0"/>
              </a:spcAft>
              <a:buSzPts val="9300"/>
              <a:buNone/>
              <a:defRPr sz="9300"/>
            </a:lvl9pPr>
          </a:lstStyle>
          <a:p>
            <a:r>
              <a:rPr lang="nb-NO"/>
              <a:t>Klikk for å redigere tittelstil</a:t>
            </a:r>
            <a:endParaRPr/>
          </a:p>
        </p:txBody>
      </p:sp>
      <p:sp>
        <p:nvSpPr>
          <p:cNvPr id="11" name="Google Shape;11;p2"/>
          <p:cNvSpPr txBox="1">
            <a:spLocks noGrp="1"/>
          </p:cNvSpPr>
          <p:nvPr>
            <p:ph type="subTitle" idx="1"/>
          </p:nvPr>
        </p:nvSpPr>
        <p:spPr>
          <a:xfrm>
            <a:off x="515409" y="5891409"/>
            <a:ext cx="14089200" cy="16476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r>
              <a:rPr lang="nb-NO"/>
              <a:t>Klikk for å redigere undertittelstil i malen</a:t>
            </a:r>
            <a:endParaRPr/>
          </a:p>
        </p:txBody>
      </p:sp>
      <p:sp>
        <p:nvSpPr>
          <p:cNvPr id="12" name="Google Shape;12;p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515409" y="2299346"/>
            <a:ext cx="14089200" cy="40815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21500"/>
              <a:buNone/>
              <a:defRPr sz="21500"/>
            </a:lvl1pPr>
            <a:lvl2pPr lvl="1" algn="ctr">
              <a:spcBef>
                <a:spcPts val="0"/>
              </a:spcBef>
              <a:spcAft>
                <a:spcPts val="0"/>
              </a:spcAft>
              <a:buSzPts val="21500"/>
              <a:buNone/>
              <a:defRPr sz="21500"/>
            </a:lvl2pPr>
            <a:lvl3pPr lvl="2" algn="ctr">
              <a:spcBef>
                <a:spcPts val="0"/>
              </a:spcBef>
              <a:spcAft>
                <a:spcPts val="0"/>
              </a:spcAft>
              <a:buSzPts val="21500"/>
              <a:buNone/>
              <a:defRPr sz="21500"/>
            </a:lvl3pPr>
            <a:lvl4pPr lvl="3" algn="ctr">
              <a:spcBef>
                <a:spcPts val="0"/>
              </a:spcBef>
              <a:spcAft>
                <a:spcPts val="0"/>
              </a:spcAft>
              <a:buSzPts val="21500"/>
              <a:buNone/>
              <a:defRPr sz="21500"/>
            </a:lvl4pPr>
            <a:lvl5pPr lvl="4" algn="ctr">
              <a:spcBef>
                <a:spcPts val="0"/>
              </a:spcBef>
              <a:spcAft>
                <a:spcPts val="0"/>
              </a:spcAft>
              <a:buSzPts val="21500"/>
              <a:buNone/>
              <a:defRPr sz="21500"/>
            </a:lvl5pPr>
            <a:lvl6pPr lvl="5" algn="ctr">
              <a:spcBef>
                <a:spcPts val="0"/>
              </a:spcBef>
              <a:spcAft>
                <a:spcPts val="0"/>
              </a:spcAft>
              <a:buSzPts val="21500"/>
              <a:buNone/>
              <a:defRPr sz="21500"/>
            </a:lvl6pPr>
            <a:lvl7pPr lvl="6" algn="ctr">
              <a:spcBef>
                <a:spcPts val="0"/>
              </a:spcBef>
              <a:spcAft>
                <a:spcPts val="0"/>
              </a:spcAft>
              <a:buSzPts val="21500"/>
              <a:buNone/>
              <a:defRPr sz="21500"/>
            </a:lvl7pPr>
            <a:lvl8pPr lvl="7" algn="ctr">
              <a:spcBef>
                <a:spcPts val="0"/>
              </a:spcBef>
              <a:spcAft>
                <a:spcPts val="0"/>
              </a:spcAft>
              <a:buSzPts val="21500"/>
              <a:buNone/>
              <a:defRPr sz="21500"/>
            </a:lvl8pPr>
            <a:lvl9pPr lvl="8" algn="ctr">
              <a:spcBef>
                <a:spcPts val="0"/>
              </a:spcBef>
              <a:spcAft>
                <a:spcPts val="0"/>
              </a:spcAft>
              <a:buSzPts val="21500"/>
              <a:buNone/>
              <a:defRPr sz="21500"/>
            </a:lvl9pPr>
          </a:lstStyle>
          <a:p>
            <a:r>
              <a:t>xx%</a:t>
            </a:r>
          </a:p>
        </p:txBody>
      </p:sp>
      <p:sp>
        <p:nvSpPr>
          <p:cNvPr id="46" name="Google Shape;46;p11"/>
          <p:cNvSpPr txBox="1">
            <a:spLocks noGrp="1"/>
          </p:cNvSpPr>
          <p:nvPr>
            <p:ph type="body" idx="1"/>
          </p:nvPr>
        </p:nvSpPr>
        <p:spPr>
          <a:xfrm>
            <a:off x="515409" y="6552657"/>
            <a:ext cx="14089200" cy="2703900"/>
          </a:xfrm>
          <a:prstGeom prst="rect">
            <a:avLst/>
          </a:prstGeom>
        </p:spPr>
        <p:txBody>
          <a:bodyPr spcFirstLastPara="1" wrap="square" lIns="164125" tIns="164125" rIns="164125" bIns="164125" anchor="t" anchorCtr="0">
            <a:normAutofit/>
          </a:bodyPr>
          <a:lstStyle>
            <a:lvl1pPr marL="457200" lvl="0" indent="-431800" algn="ctr">
              <a:spcBef>
                <a:spcPts val="0"/>
              </a:spcBef>
              <a:spcAft>
                <a:spcPts val="0"/>
              </a:spcAft>
              <a:buSzPts val="3200"/>
              <a:buChar char="●"/>
              <a:defRPr/>
            </a:lvl1pPr>
            <a:lvl2pPr marL="914400" lvl="1" indent="-387350" algn="ctr">
              <a:spcBef>
                <a:spcPts val="0"/>
              </a:spcBef>
              <a:spcAft>
                <a:spcPts val="0"/>
              </a:spcAft>
              <a:buSzPts val="2500"/>
              <a:buChar char="○"/>
              <a:defRPr/>
            </a:lvl2pPr>
            <a:lvl3pPr marL="1371600" lvl="2" indent="-387350" algn="ctr">
              <a:spcBef>
                <a:spcPts val="0"/>
              </a:spcBef>
              <a:spcAft>
                <a:spcPts val="0"/>
              </a:spcAft>
              <a:buSzPts val="2500"/>
              <a:buChar char="■"/>
              <a:defRPr/>
            </a:lvl3pPr>
            <a:lvl4pPr marL="1828800" lvl="3" indent="-387350" algn="ctr">
              <a:spcBef>
                <a:spcPts val="0"/>
              </a:spcBef>
              <a:spcAft>
                <a:spcPts val="0"/>
              </a:spcAft>
              <a:buSzPts val="2500"/>
              <a:buChar char="●"/>
              <a:defRPr/>
            </a:lvl4pPr>
            <a:lvl5pPr marL="2286000" lvl="4" indent="-387350" algn="ctr">
              <a:spcBef>
                <a:spcPts val="0"/>
              </a:spcBef>
              <a:spcAft>
                <a:spcPts val="0"/>
              </a:spcAft>
              <a:buSzPts val="2500"/>
              <a:buChar char="○"/>
              <a:defRPr/>
            </a:lvl5pPr>
            <a:lvl6pPr marL="2743200" lvl="5" indent="-387350" algn="ctr">
              <a:spcBef>
                <a:spcPts val="0"/>
              </a:spcBef>
              <a:spcAft>
                <a:spcPts val="0"/>
              </a:spcAft>
              <a:buSzPts val="2500"/>
              <a:buChar char="■"/>
              <a:defRPr/>
            </a:lvl6pPr>
            <a:lvl7pPr marL="3200400" lvl="6" indent="-387350" algn="ctr">
              <a:spcBef>
                <a:spcPts val="0"/>
              </a:spcBef>
              <a:spcAft>
                <a:spcPts val="0"/>
              </a:spcAft>
              <a:buSzPts val="2500"/>
              <a:buChar char="●"/>
              <a:defRPr/>
            </a:lvl7pPr>
            <a:lvl8pPr marL="3657600" lvl="7" indent="-387350" algn="ctr">
              <a:spcBef>
                <a:spcPts val="0"/>
              </a:spcBef>
              <a:spcAft>
                <a:spcPts val="0"/>
              </a:spcAft>
              <a:buSzPts val="2500"/>
              <a:buChar char="○"/>
              <a:defRPr/>
            </a:lvl8pPr>
            <a:lvl9pPr marL="4114800" lvl="8" indent="-387350" algn="ctr">
              <a:spcBef>
                <a:spcPts val="0"/>
              </a:spcBef>
              <a:spcAft>
                <a:spcPts val="0"/>
              </a:spcAft>
              <a:buSzPts val="2500"/>
              <a:buChar char="■"/>
              <a:defRPr/>
            </a:lvl9pPr>
          </a:lstStyle>
          <a:p>
            <a:pPr lvl="0"/>
            <a:r>
              <a:rPr lang="nb-NO"/>
              <a:t>Klikk for å redigere tekststiler i malen</a:t>
            </a:r>
          </a:p>
        </p:txBody>
      </p:sp>
      <p:sp>
        <p:nvSpPr>
          <p:cNvPr id="47" name="Google Shape;47;p11"/>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Tomt">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515409" y="4471058"/>
            <a:ext cx="14089200" cy="1749900"/>
          </a:xfrm>
          <a:prstGeom prst="rect">
            <a:avLst/>
          </a:prstGeom>
        </p:spPr>
        <p:txBody>
          <a:bodyPr spcFirstLastPara="1" wrap="square" lIns="164125" tIns="164125" rIns="164125" bIns="164125" anchor="ctr" anchorCtr="0">
            <a:normAutofit/>
          </a:bodyPr>
          <a:lstStyle>
            <a:lvl1pPr lvl="0" algn="ctr">
              <a:spcBef>
                <a:spcPts val="0"/>
              </a:spcBef>
              <a:spcAft>
                <a:spcPts val="0"/>
              </a:spcAft>
              <a:buSzPts val="6500"/>
              <a:buNone/>
              <a:defRPr sz="6500"/>
            </a:lvl1pPr>
            <a:lvl2pPr lvl="1" algn="ctr">
              <a:spcBef>
                <a:spcPts val="0"/>
              </a:spcBef>
              <a:spcAft>
                <a:spcPts val="0"/>
              </a:spcAft>
              <a:buSzPts val="6500"/>
              <a:buNone/>
              <a:defRPr sz="6500"/>
            </a:lvl2pPr>
            <a:lvl3pPr lvl="2" algn="ctr">
              <a:spcBef>
                <a:spcPts val="0"/>
              </a:spcBef>
              <a:spcAft>
                <a:spcPts val="0"/>
              </a:spcAft>
              <a:buSzPts val="6500"/>
              <a:buNone/>
              <a:defRPr sz="6500"/>
            </a:lvl3pPr>
            <a:lvl4pPr lvl="3" algn="ctr">
              <a:spcBef>
                <a:spcPts val="0"/>
              </a:spcBef>
              <a:spcAft>
                <a:spcPts val="0"/>
              </a:spcAft>
              <a:buSzPts val="6500"/>
              <a:buNone/>
              <a:defRPr sz="6500"/>
            </a:lvl4pPr>
            <a:lvl5pPr lvl="4" algn="ctr">
              <a:spcBef>
                <a:spcPts val="0"/>
              </a:spcBef>
              <a:spcAft>
                <a:spcPts val="0"/>
              </a:spcAft>
              <a:buSzPts val="6500"/>
              <a:buNone/>
              <a:defRPr sz="6500"/>
            </a:lvl5pPr>
            <a:lvl6pPr lvl="5" algn="ctr">
              <a:spcBef>
                <a:spcPts val="0"/>
              </a:spcBef>
              <a:spcAft>
                <a:spcPts val="0"/>
              </a:spcAft>
              <a:buSzPts val="6500"/>
              <a:buNone/>
              <a:defRPr sz="6500"/>
            </a:lvl6pPr>
            <a:lvl7pPr lvl="6" algn="ctr">
              <a:spcBef>
                <a:spcPts val="0"/>
              </a:spcBef>
              <a:spcAft>
                <a:spcPts val="0"/>
              </a:spcAft>
              <a:buSzPts val="6500"/>
              <a:buNone/>
              <a:defRPr sz="6500"/>
            </a:lvl7pPr>
            <a:lvl8pPr lvl="7" algn="ctr">
              <a:spcBef>
                <a:spcPts val="0"/>
              </a:spcBef>
              <a:spcAft>
                <a:spcPts val="0"/>
              </a:spcAft>
              <a:buSzPts val="6500"/>
              <a:buNone/>
              <a:defRPr sz="6500"/>
            </a:lvl8pPr>
            <a:lvl9pPr lvl="8" algn="ctr">
              <a:spcBef>
                <a:spcPts val="0"/>
              </a:spcBef>
              <a:spcAft>
                <a:spcPts val="0"/>
              </a:spcAft>
              <a:buSzPts val="6500"/>
              <a:buNone/>
              <a:defRPr sz="6500"/>
            </a:lvl9pPr>
          </a:lstStyle>
          <a:p>
            <a:r>
              <a:rPr lang="nb-NO"/>
              <a:t>Klikk for å redigere tittelstil</a:t>
            </a:r>
            <a:endParaRPr/>
          </a:p>
        </p:txBody>
      </p:sp>
      <p:sp>
        <p:nvSpPr>
          <p:cNvPr id="15" name="Google Shape;15;p3"/>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r>
              <a:rPr lang="nb-NO"/>
              <a:t>Klikk for å redigere tittelstil</a:t>
            </a:r>
            <a:endParaRPr/>
          </a:p>
        </p:txBody>
      </p:sp>
      <p:sp>
        <p:nvSpPr>
          <p:cNvPr id="18" name="Google Shape;18;p4"/>
          <p:cNvSpPr txBox="1">
            <a:spLocks noGrp="1"/>
          </p:cNvSpPr>
          <p:nvPr>
            <p:ph type="body" idx="1"/>
          </p:nvPr>
        </p:nvSpPr>
        <p:spPr>
          <a:xfrm>
            <a:off x="515409" y="2395696"/>
            <a:ext cx="14089200" cy="7101900"/>
          </a:xfrm>
          <a:prstGeom prst="rect">
            <a:avLst/>
          </a:prstGeom>
        </p:spPr>
        <p:txBody>
          <a:bodyPr spcFirstLastPara="1" wrap="square" lIns="164125" tIns="164125" rIns="164125" bIns="164125" anchor="t"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pPr lvl="0"/>
            <a:r>
              <a:rPr lang="nb-NO"/>
              <a:t>Klikk for å redigere tekststiler i malen</a:t>
            </a:r>
          </a:p>
        </p:txBody>
      </p:sp>
      <p:sp>
        <p:nvSpPr>
          <p:cNvPr id="19" name="Google Shape;19;p4"/>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r>
              <a:rPr lang="nb-NO"/>
              <a:t>Klikk for å redigere tittelstil</a:t>
            </a:r>
            <a:endParaRPr/>
          </a:p>
        </p:txBody>
      </p:sp>
      <p:sp>
        <p:nvSpPr>
          <p:cNvPr id="22" name="Google Shape;22;p5"/>
          <p:cNvSpPr txBox="1">
            <a:spLocks noGrp="1"/>
          </p:cNvSpPr>
          <p:nvPr>
            <p:ph type="body" idx="1"/>
          </p:nvPr>
        </p:nvSpPr>
        <p:spPr>
          <a:xfrm>
            <a:off x="515409"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pPr lvl="0"/>
            <a:r>
              <a:rPr lang="nb-NO"/>
              <a:t>Klikk for å redigere tekststiler i malen</a:t>
            </a:r>
          </a:p>
        </p:txBody>
      </p:sp>
      <p:sp>
        <p:nvSpPr>
          <p:cNvPr id="23" name="Google Shape;23;p5"/>
          <p:cNvSpPr txBox="1">
            <a:spLocks noGrp="1"/>
          </p:cNvSpPr>
          <p:nvPr>
            <p:ph type="body" idx="2"/>
          </p:nvPr>
        </p:nvSpPr>
        <p:spPr>
          <a:xfrm>
            <a:off x="7990583"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pPr lvl="0"/>
            <a:r>
              <a:rPr lang="nb-NO"/>
              <a:t>Klikk for å redigere tekststiler i malen</a:t>
            </a:r>
          </a:p>
        </p:txBody>
      </p:sp>
      <p:sp>
        <p:nvSpPr>
          <p:cNvPr id="24" name="Google Shape;24;p5"/>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r>
              <a:rPr lang="nb-NO"/>
              <a:t>Klikk for å redigere tittelstil</a:t>
            </a:r>
            <a:endParaRPr/>
          </a:p>
        </p:txBody>
      </p:sp>
      <p:sp>
        <p:nvSpPr>
          <p:cNvPr id="27" name="Google Shape;27;p6"/>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15409" y="1154948"/>
            <a:ext cx="4643100" cy="1570800"/>
          </a:xfrm>
          <a:prstGeom prst="rect">
            <a:avLst/>
          </a:prstGeom>
        </p:spPr>
        <p:txBody>
          <a:bodyPr spcFirstLastPara="1" wrap="square" lIns="164125" tIns="164125" rIns="164125" bIns="164125" anchor="b" anchorCtr="0">
            <a:normAutofit/>
          </a:bodyPr>
          <a:lstStyle>
            <a:lvl1pPr lvl="0">
              <a:spcBef>
                <a:spcPts val="0"/>
              </a:spcBef>
              <a:spcAft>
                <a:spcPts val="0"/>
              </a:spcAft>
              <a:buSzPts val="4300"/>
              <a:buNone/>
              <a:defRPr sz="4300"/>
            </a:lvl1pPr>
            <a:lvl2pPr lvl="1">
              <a:spcBef>
                <a:spcPts val="0"/>
              </a:spcBef>
              <a:spcAft>
                <a:spcPts val="0"/>
              </a:spcAft>
              <a:buSzPts val="4300"/>
              <a:buNone/>
              <a:defRPr sz="4300"/>
            </a:lvl2pPr>
            <a:lvl3pPr lvl="2">
              <a:spcBef>
                <a:spcPts val="0"/>
              </a:spcBef>
              <a:spcAft>
                <a:spcPts val="0"/>
              </a:spcAft>
              <a:buSzPts val="4300"/>
              <a:buNone/>
              <a:defRPr sz="4300"/>
            </a:lvl3pPr>
            <a:lvl4pPr lvl="3">
              <a:spcBef>
                <a:spcPts val="0"/>
              </a:spcBef>
              <a:spcAft>
                <a:spcPts val="0"/>
              </a:spcAft>
              <a:buSzPts val="4300"/>
              <a:buNone/>
              <a:defRPr sz="4300"/>
            </a:lvl4pPr>
            <a:lvl5pPr lvl="4">
              <a:spcBef>
                <a:spcPts val="0"/>
              </a:spcBef>
              <a:spcAft>
                <a:spcPts val="0"/>
              </a:spcAft>
              <a:buSzPts val="4300"/>
              <a:buNone/>
              <a:defRPr sz="4300"/>
            </a:lvl5pPr>
            <a:lvl6pPr lvl="5">
              <a:spcBef>
                <a:spcPts val="0"/>
              </a:spcBef>
              <a:spcAft>
                <a:spcPts val="0"/>
              </a:spcAft>
              <a:buSzPts val="4300"/>
              <a:buNone/>
              <a:defRPr sz="4300"/>
            </a:lvl6pPr>
            <a:lvl7pPr lvl="6">
              <a:spcBef>
                <a:spcPts val="0"/>
              </a:spcBef>
              <a:spcAft>
                <a:spcPts val="0"/>
              </a:spcAft>
              <a:buSzPts val="4300"/>
              <a:buNone/>
              <a:defRPr sz="4300"/>
            </a:lvl7pPr>
            <a:lvl8pPr lvl="7">
              <a:spcBef>
                <a:spcPts val="0"/>
              </a:spcBef>
              <a:spcAft>
                <a:spcPts val="0"/>
              </a:spcAft>
              <a:buSzPts val="4300"/>
              <a:buNone/>
              <a:defRPr sz="4300"/>
            </a:lvl8pPr>
            <a:lvl9pPr lvl="8">
              <a:spcBef>
                <a:spcPts val="0"/>
              </a:spcBef>
              <a:spcAft>
                <a:spcPts val="0"/>
              </a:spcAft>
              <a:buSzPts val="4300"/>
              <a:buNone/>
              <a:defRPr sz="4300"/>
            </a:lvl9pPr>
          </a:lstStyle>
          <a:p>
            <a:r>
              <a:rPr lang="nb-NO"/>
              <a:t>Klikk for å redigere tittelstil</a:t>
            </a:r>
            <a:endParaRPr/>
          </a:p>
        </p:txBody>
      </p:sp>
      <p:sp>
        <p:nvSpPr>
          <p:cNvPr id="30" name="Google Shape;30;p7"/>
          <p:cNvSpPr txBox="1">
            <a:spLocks noGrp="1"/>
          </p:cNvSpPr>
          <p:nvPr>
            <p:ph type="body" idx="1"/>
          </p:nvPr>
        </p:nvSpPr>
        <p:spPr>
          <a:xfrm>
            <a:off x="515409" y="2888617"/>
            <a:ext cx="4643100" cy="6609000"/>
          </a:xfrm>
          <a:prstGeom prst="rect">
            <a:avLst/>
          </a:prstGeom>
        </p:spPr>
        <p:txBody>
          <a:bodyPr spcFirstLastPara="1" wrap="square" lIns="164125" tIns="164125" rIns="164125" bIns="164125" anchor="t" anchorCtr="0">
            <a:normAutofit/>
          </a:bodyPr>
          <a:lstStyle>
            <a:lvl1pPr marL="457200" lvl="0" indent="-368300">
              <a:spcBef>
                <a:spcPts val="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pPr lvl="0"/>
            <a:r>
              <a:rPr lang="nb-NO"/>
              <a:t>Klikk for å redigere tekststiler i malen</a:t>
            </a:r>
          </a:p>
        </p:txBody>
      </p:sp>
      <p:sp>
        <p:nvSpPr>
          <p:cNvPr id="31" name="Google Shape;31;p7"/>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810650" y="935745"/>
            <a:ext cx="10529400" cy="8503800"/>
          </a:xfrm>
          <a:prstGeom prst="rect">
            <a:avLst/>
          </a:prstGeom>
        </p:spPr>
        <p:txBody>
          <a:bodyPr spcFirstLastPara="1" wrap="square" lIns="164125" tIns="164125" rIns="164125" bIns="164125" anchor="ctr" anchorCtr="0">
            <a:normAutofit/>
          </a:bodyPr>
          <a:lstStyle>
            <a:lvl1pPr lvl="0">
              <a:spcBef>
                <a:spcPts val="0"/>
              </a:spcBef>
              <a:spcAft>
                <a:spcPts val="0"/>
              </a:spcAft>
              <a:buSzPts val="8600"/>
              <a:buNone/>
              <a:defRPr sz="8600"/>
            </a:lvl1pPr>
            <a:lvl2pPr lvl="1">
              <a:spcBef>
                <a:spcPts val="0"/>
              </a:spcBef>
              <a:spcAft>
                <a:spcPts val="0"/>
              </a:spcAft>
              <a:buSzPts val="8600"/>
              <a:buNone/>
              <a:defRPr sz="8600"/>
            </a:lvl2pPr>
            <a:lvl3pPr lvl="2">
              <a:spcBef>
                <a:spcPts val="0"/>
              </a:spcBef>
              <a:spcAft>
                <a:spcPts val="0"/>
              </a:spcAft>
              <a:buSzPts val="8600"/>
              <a:buNone/>
              <a:defRPr sz="8600"/>
            </a:lvl3pPr>
            <a:lvl4pPr lvl="3">
              <a:spcBef>
                <a:spcPts val="0"/>
              </a:spcBef>
              <a:spcAft>
                <a:spcPts val="0"/>
              </a:spcAft>
              <a:buSzPts val="8600"/>
              <a:buNone/>
              <a:defRPr sz="8600"/>
            </a:lvl4pPr>
            <a:lvl5pPr lvl="4">
              <a:spcBef>
                <a:spcPts val="0"/>
              </a:spcBef>
              <a:spcAft>
                <a:spcPts val="0"/>
              </a:spcAft>
              <a:buSzPts val="8600"/>
              <a:buNone/>
              <a:defRPr sz="8600"/>
            </a:lvl5pPr>
            <a:lvl6pPr lvl="5">
              <a:spcBef>
                <a:spcPts val="0"/>
              </a:spcBef>
              <a:spcAft>
                <a:spcPts val="0"/>
              </a:spcAft>
              <a:buSzPts val="8600"/>
              <a:buNone/>
              <a:defRPr sz="8600"/>
            </a:lvl6pPr>
            <a:lvl7pPr lvl="6">
              <a:spcBef>
                <a:spcPts val="0"/>
              </a:spcBef>
              <a:spcAft>
                <a:spcPts val="0"/>
              </a:spcAft>
              <a:buSzPts val="8600"/>
              <a:buNone/>
              <a:defRPr sz="8600"/>
            </a:lvl7pPr>
            <a:lvl8pPr lvl="7">
              <a:spcBef>
                <a:spcPts val="0"/>
              </a:spcBef>
              <a:spcAft>
                <a:spcPts val="0"/>
              </a:spcAft>
              <a:buSzPts val="8600"/>
              <a:buNone/>
              <a:defRPr sz="8600"/>
            </a:lvl8pPr>
            <a:lvl9pPr lvl="8">
              <a:spcBef>
                <a:spcPts val="0"/>
              </a:spcBef>
              <a:spcAft>
                <a:spcPts val="0"/>
              </a:spcAft>
              <a:buSzPts val="8600"/>
              <a:buNone/>
              <a:defRPr sz="8600"/>
            </a:lvl9pPr>
          </a:lstStyle>
          <a:p>
            <a:r>
              <a:rPr lang="nb-NO"/>
              <a:t>Klikk for å redigere tittelstil</a:t>
            </a:r>
            <a:endParaRPr/>
          </a:p>
        </p:txBody>
      </p:sp>
      <p:sp>
        <p:nvSpPr>
          <p:cNvPr id="34" name="Google Shape;34;p8"/>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spcFirstLastPara="1" wrap="square" lIns="164125" tIns="164125" rIns="164125" bIns="1641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439016" y="2563450"/>
            <a:ext cx="6688800" cy="30813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a:r>
              <a:rPr lang="nb-NO"/>
              <a:t>Klikk for å redigere tittelstil</a:t>
            </a:r>
            <a:endParaRPr/>
          </a:p>
        </p:txBody>
      </p:sp>
      <p:sp>
        <p:nvSpPr>
          <p:cNvPr id="38" name="Google Shape;38;p9"/>
          <p:cNvSpPr txBox="1">
            <a:spLocks noGrp="1"/>
          </p:cNvSpPr>
          <p:nvPr>
            <p:ph type="subTitle" idx="1"/>
          </p:nvPr>
        </p:nvSpPr>
        <p:spPr>
          <a:xfrm>
            <a:off x="439016" y="5826865"/>
            <a:ext cx="6688800" cy="25674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r>
              <a:rPr lang="nb-NO"/>
              <a:t>Klikk for å redigere undertittelstil i malen</a:t>
            </a:r>
            <a:endParaRPr/>
          </a:p>
        </p:txBody>
      </p:sp>
      <p:sp>
        <p:nvSpPr>
          <p:cNvPr id="39" name="Google Shape;39;p9"/>
          <p:cNvSpPr txBox="1">
            <a:spLocks noGrp="1"/>
          </p:cNvSpPr>
          <p:nvPr>
            <p:ph type="body" idx="2"/>
          </p:nvPr>
        </p:nvSpPr>
        <p:spPr>
          <a:xfrm>
            <a:off x="8167677" y="1505164"/>
            <a:ext cx="6344700" cy="7681200"/>
          </a:xfrm>
          <a:prstGeom prst="rect">
            <a:avLst/>
          </a:prstGeom>
        </p:spPr>
        <p:txBody>
          <a:bodyPr spcFirstLastPara="1" wrap="square" lIns="164125" tIns="164125" rIns="164125" bIns="164125" anchor="ctr"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pPr lvl="0"/>
            <a:r>
              <a:rPr lang="nb-NO"/>
              <a:t>Klikk for å redigere tekststiler i malen</a:t>
            </a:r>
          </a:p>
        </p:txBody>
      </p:sp>
      <p:sp>
        <p:nvSpPr>
          <p:cNvPr id="40" name="Google Shape;40;p9"/>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15409" y="8794266"/>
            <a:ext cx="9919200" cy="1257900"/>
          </a:xfrm>
          <a:prstGeom prst="rect">
            <a:avLst/>
          </a:prstGeom>
        </p:spPr>
        <p:txBody>
          <a:bodyPr spcFirstLastPara="1" wrap="square" lIns="164125" tIns="164125" rIns="164125" bIns="164125" anchor="ctr" anchorCtr="0">
            <a:normAutofit/>
          </a:bodyPr>
          <a:lstStyle>
            <a:lvl1pPr marL="457200" lvl="0" indent="-228600">
              <a:lnSpc>
                <a:spcPct val="100000"/>
              </a:lnSpc>
              <a:spcBef>
                <a:spcPts val="0"/>
              </a:spcBef>
              <a:spcAft>
                <a:spcPts val="0"/>
              </a:spcAft>
              <a:buSzPts val="3200"/>
              <a:buNone/>
              <a:defRPr/>
            </a:lvl1pPr>
          </a:lstStyle>
          <a:p>
            <a:pPr lvl="0"/>
            <a:r>
              <a:rPr lang="nb-NO"/>
              <a:t>Klikk for å redigere tekststiler i malen</a:t>
            </a:r>
          </a:p>
        </p:txBody>
      </p:sp>
      <p:sp>
        <p:nvSpPr>
          <p:cNvPr id="43" name="Google Shape;43;p10"/>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spcBef>
                <a:spcPts val="0"/>
              </a:spcBef>
              <a:spcAft>
                <a:spcPts val="0"/>
              </a:spcAft>
              <a:buClr>
                <a:schemeClr val="dk1"/>
              </a:buClr>
              <a:buSzPts val="5000"/>
              <a:buNone/>
              <a:defRPr sz="5000">
                <a:solidFill>
                  <a:schemeClr val="dk1"/>
                </a:solidFill>
              </a:defRPr>
            </a:lvl1pPr>
            <a:lvl2pPr lvl="1">
              <a:spcBef>
                <a:spcPts val="0"/>
              </a:spcBef>
              <a:spcAft>
                <a:spcPts val="0"/>
              </a:spcAft>
              <a:buClr>
                <a:schemeClr val="dk1"/>
              </a:buClr>
              <a:buSzPts val="5000"/>
              <a:buNone/>
              <a:defRPr sz="5000">
                <a:solidFill>
                  <a:schemeClr val="dk1"/>
                </a:solidFill>
              </a:defRPr>
            </a:lvl2pPr>
            <a:lvl3pPr lvl="2">
              <a:spcBef>
                <a:spcPts val="0"/>
              </a:spcBef>
              <a:spcAft>
                <a:spcPts val="0"/>
              </a:spcAft>
              <a:buClr>
                <a:schemeClr val="dk1"/>
              </a:buClr>
              <a:buSzPts val="5000"/>
              <a:buNone/>
              <a:defRPr sz="5000">
                <a:solidFill>
                  <a:schemeClr val="dk1"/>
                </a:solidFill>
              </a:defRPr>
            </a:lvl3pPr>
            <a:lvl4pPr lvl="3">
              <a:spcBef>
                <a:spcPts val="0"/>
              </a:spcBef>
              <a:spcAft>
                <a:spcPts val="0"/>
              </a:spcAft>
              <a:buClr>
                <a:schemeClr val="dk1"/>
              </a:buClr>
              <a:buSzPts val="5000"/>
              <a:buNone/>
              <a:defRPr sz="5000">
                <a:solidFill>
                  <a:schemeClr val="dk1"/>
                </a:solidFill>
              </a:defRPr>
            </a:lvl4pPr>
            <a:lvl5pPr lvl="4">
              <a:spcBef>
                <a:spcPts val="0"/>
              </a:spcBef>
              <a:spcAft>
                <a:spcPts val="0"/>
              </a:spcAft>
              <a:buClr>
                <a:schemeClr val="dk1"/>
              </a:buClr>
              <a:buSzPts val="5000"/>
              <a:buNone/>
              <a:defRPr sz="5000">
                <a:solidFill>
                  <a:schemeClr val="dk1"/>
                </a:solidFill>
              </a:defRPr>
            </a:lvl5pPr>
            <a:lvl6pPr lvl="5">
              <a:spcBef>
                <a:spcPts val="0"/>
              </a:spcBef>
              <a:spcAft>
                <a:spcPts val="0"/>
              </a:spcAft>
              <a:buClr>
                <a:schemeClr val="dk1"/>
              </a:buClr>
              <a:buSzPts val="5000"/>
              <a:buNone/>
              <a:defRPr sz="5000">
                <a:solidFill>
                  <a:schemeClr val="dk1"/>
                </a:solidFill>
              </a:defRPr>
            </a:lvl6pPr>
            <a:lvl7pPr lvl="6">
              <a:spcBef>
                <a:spcPts val="0"/>
              </a:spcBef>
              <a:spcAft>
                <a:spcPts val="0"/>
              </a:spcAft>
              <a:buClr>
                <a:schemeClr val="dk1"/>
              </a:buClr>
              <a:buSzPts val="5000"/>
              <a:buNone/>
              <a:defRPr sz="5000">
                <a:solidFill>
                  <a:schemeClr val="dk1"/>
                </a:solidFill>
              </a:defRPr>
            </a:lvl7pPr>
            <a:lvl8pPr lvl="7">
              <a:spcBef>
                <a:spcPts val="0"/>
              </a:spcBef>
              <a:spcAft>
                <a:spcPts val="0"/>
              </a:spcAft>
              <a:buClr>
                <a:schemeClr val="dk1"/>
              </a:buClr>
              <a:buSzPts val="5000"/>
              <a:buNone/>
              <a:defRPr sz="5000">
                <a:solidFill>
                  <a:schemeClr val="dk1"/>
                </a:solidFill>
              </a:defRPr>
            </a:lvl8pPr>
            <a:lvl9pPr lvl="8">
              <a:spcBef>
                <a:spcPts val="0"/>
              </a:spcBef>
              <a:spcAft>
                <a:spcPts val="0"/>
              </a:spcAft>
              <a:buClr>
                <a:schemeClr val="dk1"/>
              </a:buClr>
              <a:buSzPts val="5000"/>
              <a:buNone/>
              <a:defRPr sz="5000">
                <a:solidFill>
                  <a:schemeClr val="dk1"/>
                </a:solidFill>
              </a:defRPr>
            </a:lvl9pPr>
          </a:lstStyle>
          <a:p>
            <a:endParaRPr/>
          </a:p>
        </p:txBody>
      </p:sp>
      <p:sp>
        <p:nvSpPr>
          <p:cNvPr id="7" name="Google Shape;7;p1"/>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lvl="0" indent="-431800">
              <a:lnSpc>
                <a:spcPct val="115000"/>
              </a:lnSpc>
              <a:spcBef>
                <a:spcPts val="0"/>
              </a:spcBef>
              <a:spcAft>
                <a:spcPts val="0"/>
              </a:spcAft>
              <a:buClr>
                <a:schemeClr val="dk2"/>
              </a:buClr>
              <a:buSzPts val="3200"/>
              <a:buChar char="●"/>
              <a:defRPr sz="3200">
                <a:solidFill>
                  <a:schemeClr val="dk2"/>
                </a:solidFill>
              </a:defRPr>
            </a:lvl1pPr>
            <a:lvl2pPr marL="914400" lvl="1" indent="-387350">
              <a:lnSpc>
                <a:spcPct val="115000"/>
              </a:lnSpc>
              <a:spcBef>
                <a:spcPts val="0"/>
              </a:spcBef>
              <a:spcAft>
                <a:spcPts val="0"/>
              </a:spcAft>
              <a:buClr>
                <a:schemeClr val="dk2"/>
              </a:buClr>
              <a:buSzPts val="2500"/>
              <a:buChar char="○"/>
              <a:defRPr sz="2500">
                <a:solidFill>
                  <a:schemeClr val="dk2"/>
                </a:solidFill>
              </a:defRPr>
            </a:lvl2pPr>
            <a:lvl3pPr marL="1371600" lvl="2" indent="-387350">
              <a:lnSpc>
                <a:spcPct val="115000"/>
              </a:lnSpc>
              <a:spcBef>
                <a:spcPts val="0"/>
              </a:spcBef>
              <a:spcAft>
                <a:spcPts val="0"/>
              </a:spcAft>
              <a:buClr>
                <a:schemeClr val="dk2"/>
              </a:buClr>
              <a:buSzPts val="2500"/>
              <a:buChar char="■"/>
              <a:defRPr sz="2500">
                <a:solidFill>
                  <a:schemeClr val="dk2"/>
                </a:solidFill>
              </a:defRPr>
            </a:lvl3pPr>
            <a:lvl4pPr marL="1828800" lvl="3" indent="-387350">
              <a:lnSpc>
                <a:spcPct val="115000"/>
              </a:lnSpc>
              <a:spcBef>
                <a:spcPts val="0"/>
              </a:spcBef>
              <a:spcAft>
                <a:spcPts val="0"/>
              </a:spcAft>
              <a:buClr>
                <a:schemeClr val="dk2"/>
              </a:buClr>
              <a:buSzPts val="2500"/>
              <a:buChar char="●"/>
              <a:defRPr sz="2500">
                <a:solidFill>
                  <a:schemeClr val="dk2"/>
                </a:solidFill>
              </a:defRPr>
            </a:lvl4pPr>
            <a:lvl5pPr marL="2286000" lvl="4" indent="-387350">
              <a:lnSpc>
                <a:spcPct val="115000"/>
              </a:lnSpc>
              <a:spcBef>
                <a:spcPts val="0"/>
              </a:spcBef>
              <a:spcAft>
                <a:spcPts val="0"/>
              </a:spcAft>
              <a:buClr>
                <a:schemeClr val="dk2"/>
              </a:buClr>
              <a:buSzPts val="2500"/>
              <a:buChar char="○"/>
              <a:defRPr sz="2500">
                <a:solidFill>
                  <a:schemeClr val="dk2"/>
                </a:solidFill>
              </a:defRPr>
            </a:lvl5pPr>
            <a:lvl6pPr marL="2743200" lvl="5" indent="-387350">
              <a:lnSpc>
                <a:spcPct val="115000"/>
              </a:lnSpc>
              <a:spcBef>
                <a:spcPts val="0"/>
              </a:spcBef>
              <a:spcAft>
                <a:spcPts val="0"/>
              </a:spcAft>
              <a:buClr>
                <a:schemeClr val="dk2"/>
              </a:buClr>
              <a:buSzPts val="2500"/>
              <a:buChar char="■"/>
              <a:defRPr sz="2500">
                <a:solidFill>
                  <a:schemeClr val="dk2"/>
                </a:solidFill>
              </a:defRPr>
            </a:lvl6pPr>
            <a:lvl7pPr marL="3200400" lvl="6" indent="-387350">
              <a:lnSpc>
                <a:spcPct val="115000"/>
              </a:lnSpc>
              <a:spcBef>
                <a:spcPts val="0"/>
              </a:spcBef>
              <a:spcAft>
                <a:spcPts val="0"/>
              </a:spcAft>
              <a:buClr>
                <a:schemeClr val="dk2"/>
              </a:buClr>
              <a:buSzPts val="2500"/>
              <a:buChar char="●"/>
              <a:defRPr sz="2500">
                <a:solidFill>
                  <a:schemeClr val="dk2"/>
                </a:solidFill>
              </a:defRPr>
            </a:lvl7pPr>
            <a:lvl8pPr marL="3657600" lvl="7" indent="-387350">
              <a:lnSpc>
                <a:spcPct val="115000"/>
              </a:lnSpc>
              <a:spcBef>
                <a:spcPts val="0"/>
              </a:spcBef>
              <a:spcAft>
                <a:spcPts val="0"/>
              </a:spcAft>
              <a:buClr>
                <a:schemeClr val="dk2"/>
              </a:buClr>
              <a:buSzPts val="2500"/>
              <a:buChar char="○"/>
              <a:defRPr sz="2500">
                <a:solidFill>
                  <a:schemeClr val="dk2"/>
                </a:solidFill>
              </a:defRPr>
            </a:lvl8pPr>
            <a:lvl9pPr marL="4114800" lvl="8" indent="-387350">
              <a:lnSpc>
                <a:spcPct val="115000"/>
              </a:lnSpc>
              <a:spcBef>
                <a:spcPts val="0"/>
              </a:spcBef>
              <a:spcAft>
                <a:spcPts val="0"/>
              </a:spcAft>
              <a:buClr>
                <a:schemeClr val="dk2"/>
              </a:buClr>
              <a:buSzPts val="2500"/>
              <a:buChar char="■"/>
              <a:defRPr sz="2500">
                <a:solidFill>
                  <a:schemeClr val="dk2"/>
                </a:solidFill>
              </a:defRPr>
            </a:lvl9pPr>
          </a:lstStyle>
          <a:p>
            <a:endParaRPr/>
          </a:p>
        </p:txBody>
      </p:sp>
      <p:sp>
        <p:nvSpPr>
          <p:cNvPr id="8" name="Google Shape;8;p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lvl="0" algn="r">
              <a:buNone/>
              <a:defRPr sz="1800">
                <a:solidFill>
                  <a:schemeClr val="dk2"/>
                </a:solidFill>
              </a:defRPr>
            </a:lvl1pPr>
            <a:lvl2pPr lvl="1" algn="r">
              <a:buNone/>
              <a:defRPr sz="1800">
                <a:solidFill>
                  <a:schemeClr val="dk2"/>
                </a:solidFill>
              </a:defRPr>
            </a:lvl2pPr>
            <a:lvl3pPr lvl="2" algn="r">
              <a:buNone/>
              <a:defRPr sz="1800">
                <a:solidFill>
                  <a:schemeClr val="dk2"/>
                </a:solidFill>
              </a:defRPr>
            </a:lvl3pPr>
            <a:lvl4pPr lvl="3" algn="r">
              <a:buNone/>
              <a:defRPr sz="1800">
                <a:solidFill>
                  <a:schemeClr val="dk2"/>
                </a:solidFill>
              </a:defRPr>
            </a:lvl4pPr>
            <a:lvl5pPr lvl="4" algn="r">
              <a:buNone/>
              <a:defRPr sz="1800">
                <a:solidFill>
                  <a:schemeClr val="dk2"/>
                </a:solidFill>
              </a:defRPr>
            </a:lvl5pPr>
            <a:lvl6pPr lvl="5" algn="r">
              <a:buNone/>
              <a:defRPr sz="1800">
                <a:solidFill>
                  <a:schemeClr val="dk2"/>
                </a:solidFill>
              </a:defRPr>
            </a:lvl6pPr>
            <a:lvl7pPr lvl="6" algn="r">
              <a:buNone/>
              <a:defRPr sz="1800">
                <a:solidFill>
                  <a:schemeClr val="dk2"/>
                </a:solidFill>
              </a:defRPr>
            </a:lvl7pPr>
            <a:lvl8pPr lvl="7" algn="r">
              <a:buNone/>
              <a:defRPr sz="1800">
                <a:solidFill>
                  <a:schemeClr val="dk2"/>
                </a:solidFill>
              </a:defRPr>
            </a:lvl8pPr>
            <a:lvl9pPr lvl="8" algn="r">
              <a:buNone/>
              <a:defRPr sz="1800">
                <a:solidFill>
                  <a:schemeClr val="dk2"/>
                </a:solidFill>
              </a:defRPr>
            </a:lvl9pPr>
          </a:lstStyle>
          <a:p>
            <a:pPr marL="0" lvl="0" indent="0" algn="r" rtl="0">
              <a:spcBef>
                <a:spcPts val="0"/>
              </a:spcBef>
              <a:spcAft>
                <a:spcPts val="0"/>
              </a:spcAft>
              <a:buNone/>
            </a:pPr>
            <a:fld id="{00000000-1234-1234-1234-123412341234}" type="slidenum">
              <a:rPr lang="f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http://132virtualwing.org/"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http://132virtualwing.or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http://132virtualwing.or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hyperlink" Target="http://132virtualwing.org/" TargetMode="External"/><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hyperlink" Target="http://132virtualwing.org/" TargetMode="Externa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hyperlink" Target="http://132virtualwing.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hyperlink" Target="http://132virtualwing.org/" TargetMode="Externa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hyperlink" Target="http://132virtualwing.org/" TargetMode="Externa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482600" y="2861100"/>
            <a:ext cx="12154800" cy="4969800"/>
          </a:xfrm>
          <a:prstGeom prst="rect">
            <a:avLst/>
          </a:prstGeom>
          <a:solidFill>
            <a:schemeClr val="lt1"/>
          </a:solidFill>
          <a:ln w="76200" cap="flat" cmpd="sng">
            <a:solidFill>
              <a:schemeClr val="dk1"/>
            </a:solidFill>
            <a:prstDash val="solid"/>
            <a:round/>
            <a:headEnd type="none" w="sm" len="sm"/>
            <a:tailEnd type="none" w="sm" len="sm"/>
          </a:ln>
          <a:effectLst>
            <a:outerShdw blurRad="57150" dist="285750" dir="2700000" algn="bl" rotWithShape="0">
              <a:srgbClr val="000000">
                <a:alpha val="50000"/>
              </a:srgbClr>
            </a:outerShdw>
          </a:effectLst>
        </p:spPr>
        <p:txBody>
          <a:bodyPr spcFirstLastPara="1" wrap="square" lIns="164125" tIns="164125" rIns="164125" bIns="164125" anchor="ctr" anchorCtr="0">
            <a:normAutofit/>
          </a:bodyPr>
          <a:lstStyle/>
          <a:p>
            <a:pPr marL="0" lvl="0" indent="0" algn="ctr" rtl="0">
              <a:spcBef>
                <a:spcPts val="0"/>
              </a:spcBef>
              <a:spcAft>
                <a:spcPts val="0"/>
              </a:spcAft>
              <a:buNone/>
            </a:pPr>
            <a:r>
              <a:rPr lang="fr" sz="6000" b="1" dirty="0"/>
              <a:t>TARGET FOLDER</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nb-NO" sz="4000" dirty="0"/>
              <a:t>SRNTGT003</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nb-NO" sz="4000" dirty="0"/>
              <a:t>MURMANSK INTERNATIONAL</a:t>
            </a:r>
          </a:p>
        </p:txBody>
      </p:sp>
      <p:sp>
        <p:nvSpPr>
          <p:cNvPr id="55" name="Google Shape;55;p13"/>
          <p:cNvSpPr txBox="1"/>
          <p:nvPr/>
        </p:nvSpPr>
        <p:spPr>
          <a:xfrm>
            <a:off x="5966700" y="99017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rgbClr val="FF0000"/>
                </a:solidFill>
              </a:rPr>
              <a:t>SECRET - DCS WORLD</a:t>
            </a:r>
            <a:endParaRPr b="1" dirty="0">
              <a:solidFill>
                <a:srgbClr val="FF0000"/>
              </a:solidFill>
            </a:endParaRPr>
          </a:p>
          <a:p>
            <a:pPr marL="0" lvl="0" indent="0" algn="ctr" rtl="0">
              <a:spcBef>
                <a:spcPts val="0"/>
              </a:spcBef>
              <a:spcAft>
                <a:spcPts val="0"/>
              </a:spcAft>
              <a:buNone/>
            </a:pPr>
            <a:r>
              <a:rPr lang="fr" b="1" dirty="0">
                <a:solidFill>
                  <a:srgbClr val="FF0000"/>
                </a:solidFill>
              </a:rPr>
              <a:t> REL TO COALITION</a:t>
            </a:r>
            <a:endParaRPr b="1" dirty="0">
              <a:solidFill>
                <a:srgbClr val="FF0000"/>
              </a:solidFill>
            </a:endParaRPr>
          </a:p>
        </p:txBody>
      </p:sp>
      <p:sp>
        <p:nvSpPr>
          <p:cNvPr id="56" name="Google Shape;56;p13"/>
          <p:cNvSpPr txBox="1"/>
          <p:nvPr/>
        </p:nvSpPr>
        <p:spPr>
          <a:xfrm>
            <a:off x="5966700" y="1758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SECRET - DCS WORLD</a:t>
            </a:r>
            <a:endParaRPr b="1">
              <a:solidFill>
                <a:srgbClr val="FF0000"/>
              </a:solidFill>
            </a:endParaRPr>
          </a:p>
          <a:p>
            <a:pPr marL="0" lvl="0" indent="0" algn="ctr" rtl="0">
              <a:spcBef>
                <a:spcPts val="0"/>
              </a:spcBef>
              <a:spcAft>
                <a:spcPts val="0"/>
              </a:spcAft>
              <a:buNone/>
            </a:pPr>
            <a:r>
              <a:rPr lang="fr" b="1">
                <a:solidFill>
                  <a:srgbClr val="FF0000"/>
                </a:solidFill>
              </a:rPr>
              <a:t> REL TO COALITION</a:t>
            </a:r>
            <a:endParaRPr b="1">
              <a:solidFill>
                <a:srgbClr val="FF0000"/>
              </a:solidFill>
            </a:endParaRPr>
          </a:p>
        </p:txBody>
      </p:sp>
      <p:pic>
        <p:nvPicPr>
          <p:cNvPr id="57" name="Google Shape;57;p13">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0"/>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TARGET SUBCATEGORIES</a:t>
            </a:r>
            <a:endParaRPr sz="4200" b="1" u="sng">
              <a:solidFill>
                <a:schemeClr val="dk1"/>
              </a:solidFill>
            </a:endParaRPr>
          </a:p>
        </p:txBody>
      </p:sp>
      <p:graphicFrame>
        <p:nvGraphicFramePr>
          <p:cNvPr id="296" name="Google Shape;296;p30"/>
          <p:cNvGraphicFramePr/>
          <p:nvPr/>
        </p:nvGraphicFramePr>
        <p:xfrm>
          <a:off x="0" y="1936500"/>
          <a:ext cx="15120025" cy="8755500"/>
        </p:xfrm>
        <a:graphic>
          <a:graphicData uri="http://schemas.openxmlformats.org/drawingml/2006/table">
            <a:tbl>
              <a:tblPr>
                <a:noFill/>
                <a:tableStyleId>{85EE82D6-AF98-40BB-A63E-5EA55E4C3481}</a:tableStyleId>
              </a:tblPr>
              <a:tblGrid>
                <a:gridCol w="1382575">
                  <a:extLst>
                    <a:ext uri="{9D8B030D-6E8A-4147-A177-3AD203B41FA5}">
                      <a16:colId xmlns:a16="http://schemas.microsoft.com/office/drawing/2014/main" val="20000"/>
                    </a:ext>
                  </a:extLst>
                </a:gridCol>
                <a:gridCol w="1382575">
                  <a:extLst>
                    <a:ext uri="{9D8B030D-6E8A-4147-A177-3AD203B41FA5}">
                      <a16:colId xmlns:a16="http://schemas.microsoft.com/office/drawing/2014/main" val="20001"/>
                    </a:ext>
                  </a:extLst>
                </a:gridCol>
                <a:gridCol w="3412300">
                  <a:extLst>
                    <a:ext uri="{9D8B030D-6E8A-4147-A177-3AD203B41FA5}">
                      <a16:colId xmlns:a16="http://schemas.microsoft.com/office/drawing/2014/main" val="20002"/>
                    </a:ext>
                  </a:extLst>
                </a:gridCol>
                <a:gridCol w="8942575">
                  <a:extLst>
                    <a:ext uri="{9D8B030D-6E8A-4147-A177-3AD203B41FA5}">
                      <a16:colId xmlns:a16="http://schemas.microsoft.com/office/drawing/2014/main" val="20003"/>
                    </a:ext>
                  </a:extLst>
                </a:gridCol>
              </a:tblGrid>
              <a:tr h="291850">
                <a:tc rowSpan="10">
                  <a:txBody>
                    <a:bodyPr/>
                    <a:lstStyle/>
                    <a:p>
                      <a:pPr marL="0" lvl="0" indent="0" algn="ctr" rtl="0">
                        <a:lnSpc>
                          <a:spcPct val="115000"/>
                        </a:lnSpc>
                        <a:spcBef>
                          <a:spcPts val="0"/>
                        </a:spcBef>
                        <a:spcAft>
                          <a:spcPts val="0"/>
                        </a:spcAft>
                        <a:buNone/>
                      </a:pPr>
                      <a:r>
                        <a:rPr lang="fr" sz="1300" b="1"/>
                        <a:t>4</a:t>
                      </a:r>
                      <a:endParaRPr sz="1300" b="1"/>
                    </a:p>
                  </a:txBody>
                  <a:tcPr marL="28575" marR="28575" marT="19050" marB="19050" anchor="ctr">
                    <a:solidFill>
                      <a:srgbClr val="0061C8"/>
                    </a:solidFill>
                  </a:tcPr>
                </a:tc>
                <a:tc gridSpan="2">
                  <a:txBody>
                    <a:bodyPr/>
                    <a:lstStyle/>
                    <a:p>
                      <a:pPr marL="0" lvl="0" indent="0" algn="ctr" rtl="0">
                        <a:lnSpc>
                          <a:spcPct val="115000"/>
                        </a:lnSpc>
                        <a:spcBef>
                          <a:spcPts val="0"/>
                        </a:spcBef>
                        <a:spcAft>
                          <a:spcPts val="0"/>
                        </a:spcAft>
                        <a:buNone/>
                      </a:pPr>
                      <a:r>
                        <a:rPr lang="fr" sz="1300" b="1"/>
                        <a:t>Communication and Surveillance</a:t>
                      </a:r>
                      <a:endParaRPr sz="1300" b="1"/>
                    </a:p>
                  </a:txBody>
                  <a:tcPr marL="28575" marR="28575" marT="19050" marB="19050" anchor="ctr">
                    <a:solidFill>
                      <a:srgbClr val="0061C8"/>
                    </a:solidFill>
                  </a:tcPr>
                </a:tc>
                <a:tc hMerge="1">
                  <a:txBody>
                    <a:bodyPr/>
                    <a:lstStyle/>
                    <a:p>
                      <a:endParaRPr lang="nb-NO"/>
                    </a:p>
                  </a:txBody>
                  <a:tcPr/>
                </a:tc>
                <a:tc>
                  <a:txBody>
                    <a:bodyPr/>
                    <a:lstStyle/>
                    <a:p>
                      <a:pPr marL="0" lvl="0" indent="0" algn="l" rtl="0">
                        <a:lnSpc>
                          <a:spcPct val="115000"/>
                        </a:lnSpc>
                        <a:spcBef>
                          <a:spcPts val="0"/>
                        </a:spcBef>
                        <a:spcAft>
                          <a:spcPts val="0"/>
                        </a:spcAft>
                        <a:buNone/>
                      </a:pPr>
                      <a:r>
                        <a:rPr lang="fr" sz="1300"/>
                        <a:t>Systems for communication and intelligence gathering to support military and civilian security.</a:t>
                      </a:r>
                      <a:endParaRPr sz="1300"/>
                    </a:p>
                  </a:txBody>
                  <a:tcPr marL="28575" marR="28575" marT="19050" marB="19050" anchor="b">
                    <a:solidFill>
                      <a:srgbClr val="0061C8"/>
                    </a:solidFill>
                  </a:tcPr>
                </a:tc>
                <a:extLst>
                  <a:ext uri="{0D108BD9-81ED-4DB2-BD59-A6C34878D82A}">
                    <a16:rowId xmlns:a16="http://schemas.microsoft.com/office/drawing/2014/main" val="10000"/>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1</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Communication Centers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Locations responsible for managing military or civilian communication networks.</a:t>
                      </a:r>
                      <a:endParaRPr sz="1300"/>
                    </a:p>
                  </a:txBody>
                  <a:tcPr marL="28575" marR="28575" marT="19050" marB="19050" anchor="b">
                    <a:solidFill>
                      <a:srgbClr val="97B6D8"/>
                    </a:solidFill>
                  </a:tcPr>
                </a:tc>
                <a:extLst>
                  <a:ext uri="{0D108BD9-81ED-4DB2-BD59-A6C34878D82A}">
                    <a16:rowId xmlns:a16="http://schemas.microsoft.com/office/drawing/2014/main" val="10001"/>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2</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Radar Stations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Facilities that use radar systems for detecting and tracking objects like aircraft.</a:t>
                      </a:r>
                      <a:endParaRPr sz="1300"/>
                    </a:p>
                  </a:txBody>
                  <a:tcPr marL="28575" marR="28575" marT="19050" marB="19050" anchor="b">
                    <a:solidFill>
                      <a:srgbClr val="97B6D8"/>
                    </a:solidFill>
                  </a:tcPr>
                </a:tc>
                <a:extLst>
                  <a:ext uri="{0D108BD9-81ED-4DB2-BD59-A6C34878D82A}">
                    <a16:rowId xmlns:a16="http://schemas.microsoft.com/office/drawing/2014/main" val="10002"/>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3</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Satellite Communication Stations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Ground facilities for transmitting and receiving satellite communications.</a:t>
                      </a:r>
                      <a:endParaRPr sz="1300"/>
                    </a:p>
                  </a:txBody>
                  <a:tcPr marL="28575" marR="28575" marT="19050" marB="19050" anchor="b">
                    <a:solidFill>
                      <a:srgbClr val="97B6D8"/>
                    </a:solidFill>
                  </a:tcPr>
                </a:tc>
                <a:extLst>
                  <a:ext uri="{0D108BD9-81ED-4DB2-BD59-A6C34878D82A}">
                    <a16:rowId xmlns:a16="http://schemas.microsoft.com/office/drawing/2014/main" val="10003"/>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4</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Signal Processing Facilities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Locations where signals are analyzed and interpreted for various applications.</a:t>
                      </a:r>
                      <a:endParaRPr sz="1300"/>
                    </a:p>
                  </a:txBody>
                  <a:tcPr marL="28575" marR="28575" marT="19050" marB="19050" anchor="b">
                    <a:solidFill>
                      <a:srgbClr val="97B6D8"/>
                    </a:solidFill>
                  </a:tcPr>
                </a:tc>
                <a:extLst>
                  <a:ext uri="{0D108BD9-81ED-4DB2-BD59-A6C34878D82A}">
                    <a16:rowId xmlns:a16="http://schemas.microsoft.com/office/drawing/2014/main" val="10004"/>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5</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Electronic Warfare Facilities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Facilities used to disrupt or protect against enemy electronic communications and systems.</a:t>
                      </a:r>
                      <a:endParaRPr sz="1300"/>
                    </a:p>
                  </a:txBody>
                  <a:tcPr marL="28575" marR="28575" marT="19050" marB="19050" anchor="b">
                    <a:solidFill>
                      <a:srgbClr val="97B6D8"/>
                    </a:solidFill>
                  </a:tcPr>
                </a:tc>
                <a:extLst>
                  <a:ext uri="{0D108BD9-81ED-4DB2-BD59-A6C34878D82A}">
                    <a16:rowId xmlns:a16="http://schemas.microsoft.com/office/drawing/2014/main" val="10005"/>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6</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Tactical Communication Networks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Networks supporting military operations with secure communication channels.</a:t>
                      </a:r>
                      <a:endParaRPr sz="1300"/>
                    </a:p>
                  </a:txBody>
                  <a:tcPr marL="28575" marR="28575" marT="19050" marB="19050" anchor="b">
                    <a:solidFill>
                      <a:srgbClr val="97B6D8"/>
                    </a:solidFill>
                  </a:tcPr>
                </a:tc>
                <a:extLst>
                  <a:ext uri="{0D108BD9-81ED-4DB2-BD59-A6C34878D82A}">
                    <a16:rowId xmlns:a16="http://schemas.microsoft.com/office/drawing/2014/main" val="10006"/>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7</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Fiber Optic Communication Networks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High-speed communication networks using fiber optics for data transmission.</a:t>
                      </a:r>
                      <a:endParaRPr sz="1300"/>
                    </a:p>
                  </a:txBody>
                  <a:tcPr marL="28575" marR="28575" marT="19050" marB="19050" anchor="b">
                    <a:solidFill>
                      <a:srgbClr val="97B6D8"/>
                    </a:solidFill>
                  </a:tcPr>
                </a:tc>
                <a:extLst>
                  <a:ext uri="{0D108BD9-81ED-4DB2-BD59-A6C34878D82A}">
                    <a16:rowId xmlns:a16="http://schemas.microsoft.com/office/drawing/2014/main" val="10007"/>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8</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Cyber Operations Centers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Centers for managing cybersecurity threats and defensive operations.</a:t>
                      </a:r>
                      <a:endParaRPr sz="1300"/>
                    </a:p>
                  </a:txBody>
                  <a:tcPr marL="28575" marR="28575" marT="19050" marB="19050" anchor="b">
                    <a:solidFill>
                      <a:srgbClr val="97B6D8"/>
                    </a:solidFill>
                  </a:tcPr>
                </a:tc>
                <a:extLst>
                  <a:ext uri="{0D108BD9-81ED-4DB2-BD59-A6C34878D82A}">
                    <a16:rowId xmlns:a16="http://schemas.microsoft.com/office/drawing/2014/main" val="10008"/>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9</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Surveillance and Reconnaissance Systems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Systems for monitoring and collecting intelligence for military or security purposes.</a:t>
                      </a:r>
                      <a:endParaRPr sz="1300"/>
                    </a:p>
                  </a:txBody>
                  <a:tcPr marL="28575" marR="28575" marT="19050" marB="19050" anchor="b">
                    <a:solidFill>
                      <a:srgbClr val="97B6D8"/>
                    </a:solidFill>
                  </a:tcPr>
                </a:tc>
                <a:extLst>
                  <a:ext uri="{0D108BD9-81ED-4DB2-BD59-A6C34878D82A}">
                    <a16:rowId xmlns:a16="http://schemas.microsoft.com/office/drawing/2014/main" val="10009"/>
                  </a:ext>
                </a:extLst>
              </a:tr>
              <a:tr h="291850">
                <a:tc rowSpan="10">
                  <a:txBody>
                    <a:bodyPr/>
                    <a:lstStyle/>
                    <a:p>
                      <a:pPr marL="0" lvl="0" indent="0" algn="ctr" rtl="0">
                        <a:lnSpc>
                          <a:spcPct val="115000"/>
                        </a:lnSpc>
                        <a:spcBef>
                          <a:spcPts val="0"/>
                        </a:spcBef>
                        <a:spcAft>
                          <a:spcPts val="0"/>
                        </a:spcAft>
                        <a:buNone/>
                      </a:pPr>
                      <a:r>
                        <a:rPr lang="fr" sz="1300" b="1"/>
                        <a:t>5</a:t>
                      </a:r>
                      <a:endParaRPr sz="1300" b="1"/>
                    </a:p>
                  </a:txBody>
                  <a:tcPr marL="28575" marR="28575" marT="19050" marB="19050" anchor="ctr">
                    <a:solidFill>
                      <a:srgbClr val="9E9E9E"/>
                    </a:solidFill>
                  </a:tcPr>
                </a:tc>
                <a:tc gridSpan="2">
                  <a:txBody>
                    <a:bodyPr/>
                    <a:lstStyle/>
                    <a:p>
                      <a:pPr marL="0" lvl="0" indent="0" algn="ctr" rtl="0">
                        <a:lnSpc>
                          <a:spcPct val="115000"/>
                        </a:lnSpc>
                        <a:spcBef>
                          <a:spcPts val="0"/>
                        </a:spcBef>
                        <a:spcAft>
                          <a:spcPts val="0"/>
                        </a:spcAft>
                        <a:buNone/>
                      </a:pPr>
                      <a:r>
                        <a:rPr lang="fr" sz="1300" b="1"/>
                        <a:t>Industrial Facilities</a:t>
                      </a:r>
                      <a:endParaRPr sz="1300" b="1"/>
                    </a:p>
                  </a:txBody>
                  <a:tcPr marL="28575" marR="28575" marT="19050" marB="19050" anchor="ctr">
                    <a:solidFill>
                      <a:srgbClr val="9E9E9E"/>
                    </a:solidFill>
                  </a:tcPr>
                </a:tc>
                <a:tc hMerge="1">
                  <a:txBody>
                    <a:bodyPr/>
                    <a:lstStyle/>
                    <a:p>
                      <a:endParaRPr lang="nb-NO"/>
                    </a:p>
                  </a:txBody>
                  <a:tcPr/>
                </a:tc>
                <a:tc>
                  <a:txBody>
                    <a:bodyPr/>
                    <a:lstStyle/>
                    <a:p>
                      <a:pPr marL="0" lvl="0" indent="0" algn="l" rtl="0">
                        <a:lnSpc>
                          <a:spcPct val="115000"/>
                        </a:lnSpc>
                        <a:spcBef>
                          <a:spcPts val="0"/>
                        </a:spcBef>
                        <a:spcAft>
                          <a:spcPts val="0"/>
                        </a:spcAft>
                        <a:buNone/>
                      </a:pPr>
                      <a:r>
                        <a:rPr lang="fr" sz="1300"/>
                        <a:t>Facilities involved in the production of goods and services, particularly for national defense.</a:t>
                      </a:r>
                      <a:endParaRPr sz="1300"/>
                    </a:p>
                  </a:txBody>
                  <a:tcPr marL="28575" marR="28575" marT="19050" marB="19050" anchor="b">
                    <a:solidFill>
                      <a:srgbClr val="9E9E9E"/>
                    </a:solidFill>
                  </a:tcPr>
                </a:tc>
                <a:extLst>
                  <a:ext uri="{0D108BD9-81ED-4DB2-BD59-A6C34878D82A}">
                    <a16:rowId xmlns:a16="http://schemas.microsoft.com/office/drawing/2014/main" val="10010"/>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1</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Defense Industrial Base</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Industries producing equipment and technologies critical for military operations.</a:t>
                      </a:r>
                      <a:endParaRPr sz="1300"/>
                    </a:p>
                  </a:txBody>
                  <a:tcPr marL="28575" marR="28575" marT="19050" marB="19050" anchor="b">
                    <a:solidFill>
                      <a:srgbClr val="D8D8D8"/>
                    </a:solidFill>
                  </a:tcPr>
                </a:tc>
                <a:extLst>
                  <a:ext uri="{0D108BD9-81ED-4DB2-BD59-A6C34878D82A}">
                    <a16:rowId xmlns:a16="http://schemas.microsoft.com/office/drawing/2014/main" val="10011"/>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2</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Chemical Processing Plants</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Industrial sites where chemicals are produced, often for military or industrial use.</a:t>
                      </a:r>
                      <a:endParaRPr sz="1300"/>
                    </a:p>
                  </a:txBody>
                  <a:tcPr marL="28575" marR="28575" marT="19050" marB="19050" anchor="b">
                    <a:solidFill>
                      <a:srgbClr val="D8D8D8"/>
                    </a:solidFill>
                  </a:tcPr>
                </a:tc>
                <a:extLst>
                  <a:ext uri="{0D108BD9-81ED-4DB2-BD59-A6C34878D82A}">
                    <a16:rowId xmlns:a16="http://schemas.microsoft.com/office/drawing/2014/main" val="10012"/>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3</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Energy Equipment Manufacturing</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Factories producing equipment for the energy sector, including turbines and power generators.</a:t>
                      </a:r>
                      <a:endParaRPr sz="1300"/>
                    </a:p>
                  </a:txBody>
                  <a:tcPr marL="28575" marR="28575" marT="19050" marB="19050" anchor="b">
                    <a:solidFill>
                      <a:srgbClr val="D8D8D8"/>
                    </a:solidFill>
                  </a:tcPr>
                </a:tc>
                <a:extLst>
                  <a:ext uri="{0D108BD9-81ED-4DB2-BD59-A6C34878D82A}">
                    <a16:rowId xmlns:a16="http://schemas.microsoft.com/office/drawing/2014/main" val="10013"/>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4</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Critical Manufacturing</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Industries producing essential materials and goods necessary for national defense.</a:t>
                      </a:r>
                      <a:endParaRPr sz="1300"/>
                    </a:p>
                  </a:txBody>
                  <a:tcPr marL="28575" marR="28575" marT="19050" marB="19050" anchor="b">
                    <a:solidFill>
                      <a:srgbClr val="D8D8D8"/>
                    </a:solidFill>
                  </a:tcPr>
                </a:tc>
                <a:extLst>
                  <a:ext uri="{0D108BD9-81ED-4DB2-BD59-A6C34878D82A}">
                    <a16:rowId xmlns:a16="http://schemas.microsoft.com/office/drawing/2014/main" val="10014"/>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5</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Steel and Heavy Industry</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Factories producing heavy materials like steel for construction and defense use.</a:t>
                      </a:r>
                      <a:endParaRPr sz="1300"/>
                    </a:p>
                  </a:txBody>
                  <a:tcPr marL="28575" marR="28575" marT="19050" marB="19050" anchor="b">
                    <a:solidFill>
                      <a:srgbClr val="D8D8D8"/>
                    </a:solidFill>
                  </a:tcPr>
                </a:tc>
                <a:extLst>
                  <a:ext uri="{0D108BD9-81ED-4DB2-BD59-A6C34878D82A}">
                    <a16:rowId xmlns:a16="http://schemas.microsoft.com/office/drawing/2014/main" val="10015"/>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6</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Food Processing Plants</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Facilities that process raw food into consumable products.</a:t>
                      </a:r>
                      <a:endParaRPr sz="1300"/>
                    </a:p>
                  </a:txBody>
                  <a:tcPr marL="28575" marR="28575" marT="19050" marB="19050" anchor="b">
                    <a:solidFill>
                      <a:srgbClr val="D8D8D8"/>
                    </a:solidFill>
                  </a:tcPr>
                </a:tc>
                <a:extLst>
                  <a:ext uri="{0D108BD9-81ED-4DB2-BD59-A6C34878D82A}">
                    <a16:rowId xmlns:a16="http://schemas.microsoft.com/office/drawing/2014/main" val="10016"/>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7</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Pharmaceutical Manufacturing</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Factories producing medications and medical supplies for civilian and military use.</a:t>
                      </a:r>
                      <a:endParaRPr sz="1300"/>
                    </a:p>
                  </a:txBody>
                  <a:tcPr marL="28575" marR="28575" marT="19050" marB="19050" anchor="b">
                    <a:solidFill>
                      <a:srgbClr val="D8D8D8"/>
                    </a:solidFill>
                  </a:tcPr>
                </a:tc>
                <a:extLst>
                  <a:ext uri="{0D108BD9-81ED-4DB2-BD59-A6C34878D82A}">
                    <a16:rowId xmlns:a16="http://schemas.microsoft.com/office/drawing/2014/main" val="10017"/>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8</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Transportation Manufacturing</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Factories producing vehicles, aircraft, and related equipment for transportation.</a:t>
                      </a:r>
                      <a:endParaRPr sz="1300"/>
                    </a:p>
                  </a:txBody>
                  <a:tcPr marL="28575" marR="28575" marT="19050" marB="19050" anchor="b">
                    <a:solidFill>
                      <a:srgbClr val="D8D8D8"/>
                    </a:solidFill>
                  </a:tcPr>
                </a:tc>
                <a:extLst>
                  <a:ext uri="{0D108BD9-81ED-4DB2-BD59-A6C34878D82A}">
                    <a16:rowId xmlns:a16="http://schemas.microsoft.com/office/drawing/2014/main" val="10018"/>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9</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Electronics and Precision Manufacturing</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Facilities producing high-tech electronics and precision instruments used in various industries.</a:t>
                      </a:r>
                      <a:endParaRPr sz="1300"/>
                    </a:p>
                  </a:txBody>
                  <a:tcPr marL="28575" marR="28575" marT="19050" marB="19050" anchor="b">
                    <a:solidFill>
                      <a:srgbClr val="D8D8D8"/>
                    </a:solidFill>
                  </a:tcPr>
                </a:tc>
                <a:extLst>
                  <a:ext uri="{0D108BD9-81ED-4DB2-BD59-A6C34878D82A}">
                    <a16:rowId xmlns:a16="http://schemas.microsoft.com/office/drawing/2014/main" val="10019"/>
                  </a:ext>
                </a:extLst>
              </a:tr>
              <a:tr h="291850">
                <a:tc rowSpan="10">
                  <a:txBody>
                    <a:bodyPr/>
                    <a:lstStyle/>
                    <a:p>
                      <a:pPr marL="0" lvl="0" indent="0" algn="ctr" rtl="0">
                        <a:lnSpc>
                          <a:spcPct val="115000"/>
                        </a:lnSpc>
                        <a:spcBef>
                          <a:spcPts val="0"/>
                        </a:spcBef>
                        <a:spcAft>
                          <a:spcPts val="0"/>
                        </a:spcAft>
                        <a:buNone/>
                      </a:pPr>
                      <a:r>
                        <a:rPr lang="fr" sz="1300" b="1"/>
                        <a:t>6</a:t>
                      </a:r>
                      <a:endParaRPr sz="1300" b="1"/>
                    </a:p>
                  </a:txBody>
                  <a:tcPr marL="28575" marR="28575" marT="19050" marB="19050" anchor="ctr">
                    <a:solidFill>
                      <a:srgbClr val="674EA7"/>
                    </a:solidFill>
                  </a:tcPr>
                </a:tc>
                <a:tc gridSpan="2">
                  <a:txBody>
                    <a:bodyPr/>
                    <a:lstStyle/>
                    <a:p>
                      <a:pPr marL="0" lvl="0" indent="0" algn="ctr" rtl="0">
                        <a:lnSpc>
                          <a:spcPct val="115000"/>
                        </a:lnSpc>
                        <a:spcBef>
                          <a:spcPts val="0"/>
                        </a:spcBef>
                        <a:spcAft>
                          <a:spcPts val="0"/>
                        </a:spcAft>
                        <a:buNone/>
                      </a:pPr>
                      <a:r>
                        <a:rPr lang="fr" sz="1300" b="1"/>
                        <a:t>Government and Civilian Infrastructure</a:t>
                      </a:r>
                      <a:endParaRPr sz="1300" b="1"/>
                    </a:p>
                  </a:txBody>
                  <a:tcPr marL="28575" marR="28575" marT="19050" marB="19050" anchor="ctr">
                    <a:solidFill>
                      <a:srgbClr val="674EA7"/>
                    </a:solidFill>
                  </a:tcPr>
                </a:tc>
                <a:tc hMerge="1">
                  <a:txBody>
                    <a:bodyPr/>
                    <a:lstStyle/>
                    <a:p>
                      <a:endParaRPr lang="nb-NO"/>
                    </a:p>
                  </a:txBody>
                  <a:tcPr/>
                </a:tc>
                <a:tc>
                  <a:txBody>
                    <a:bodyPr/>
                    <a:lstStyle/>
                    <a:p>
                      <a:pPr marL="0" lvl="0" indent="0" algn="l" rtl="0">
                        <a:lnSpc>
                          <a:spcPct val="115000"/>
                        </a:lnSpc>
                        <a:spcBef>
                          <a:spcPts val="0"/>
                        </a:spcBef>
                        <a:spcAft>
                          <a:spcPts val="0"/>
                        </a:spcAft>
                        <a:buNone/>
                      </a:pPr>
                      <a:r>
                        <a:rPr lang="fr" sz="1300"/>
                        <a:t>Infrastructure supporting government functions, public safety, and essential services.</a:t>
                      </a:r>
                      <a:endParaRPr sz="1300"/>
                    </a:p>
                  </a:txBody>
                  <a:tcPr marL="28575" marR="28575" marT="19050" marB="19050" anchor="b">
                    <a:solidFill>
                      <a:srgbClr val="674EA7"/>
                    </a:solidFill>
                  </a:tcPr>
                </a:tc>
                <a:extLst>
                  <a:ext uri="{0D108BD9-81ED-4DB2-BD59-A6C34878D82A}">
                    <a16:rowId xmlns:a16="http://schemas.microsoft.com/office/drawing/2014/main" val="10020"/>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1</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Government Buildings</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sz="1300"/>
                        <a:t>Structures that house government functions and administrative tasks.</a:t>
                      </a:r>
                      <a:endParaRPr sz="1300"/>
                    </a:p>
                  </a:txBody>
                  <a:tcPr marL="28575" marR="28575" marT="19050" marB="19050" anchor="b">
                    <a:solidFill>
                      <a:srgbClr val="D9D2E9"/>
                    </a:solidFill>
                  </a:tcPr>
                </a:tc>
                <a:extLst>
                  <a:ext uri="{0D108BD9-81ED-4DB2-BD59-A6C34878D82A}">
                    <a16:rowId xmlns:a16="http://schemas.microsoft.com/office/drawing/2014/main" val="10021"/>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2</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Schools and Universities</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sz="1300"/>
                        <a:t>Educational institutions providing knowledge and workforce training.</a:t>
                      </a:r>
                      <a:endParaRPr sz="1300"/>
                    </a:p>
                  </a:txBody>
                  <a:tcPr marL="28575" marR="28575" marT="19050" marB="19050" anchor="b">
                    <a:solidFill>
                      <a:srgbClr val="D9D2E9"/>
                    </a:solidFill>
                  </a:tcPr>
                </a:tc>
                <a:extLst>
                  <a:ext uri="{0D108BD9-81ED-4DB2-BD59-A6C34878D82A}">
                    <a16:rowId xmlns:a16="http://schemas.microsoft.com/office/drawing/2014/main" val="10022"/>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3</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Financial Institutions</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sz="1300"/>
                        <a:t>Banks and financial organizations essential for economic stability and transactions.</a:t>
                      </a:r>
                      <a:endParaRPr sz="1300"/>
                    </a:p>
                  </a:txBody>
                  <a:tcPr marL="28575" marR="28575" marT="19050" marB="19050" anchor="b">
                    <a:solidFill>
                      <a:srgbClr val="D9D2E9"/>
                    </a:solidFill>
                  </a:tcPr>
                </a:tc>
                <a:extLst>
                  <a:ext uri="{0D108BD9-81ED-4DB2-BD59-A6C34878D82A}">
                    <a16:rowId xmlns:a16="http://schemas.microsoft.com/office/drawing/2014/main" val="10023"/>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4</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Cultural Institutions</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sz="1300"/>
                        <a:t>Museums, libraries, and other entities preserving culture and history.</a:t>
                      </a:r>
                      <a:endParaRPr sz="1300"/>
                    </a:p>
                  </a:txBody>
                  <a:tcPr marL="28575" marR="28575" marT="19050" marB="19050" anchor="b">
                    <a:solidFill>
                      <a:srgbClr val="D9D2E9"/>
                    </a:solidFill>
                  </a:tcPr>
                </a:tc>
                <a:extLst>
                  <a:ext uri="{0D108BD9-81ED-4DB2-BD59-A6C34878D82A}">
                    <a16:rowId xmlns:a16="http://schemas.microsoft.com/office/drawing/2014/main" val="10024"/>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5</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Civilian Government Services</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sz="1300"/>
                        <a:t>Services provided by government to ensure functioning society, including postal and regulatory services.</a:t>
                      </a:r>
                      <a:endParaRPr sz="1300"/>
                    </a:p>
                  </a:txBody>
                  <a:tcPr marL="28575" marR="28575" marT="19050" marB="19050" anchor="b">
                    <a:solidFill>
                      <a:srgbClr val="D9D2E9"/>
                    </a:solidFill>
                  </a:tcPr>
                </a:tc>
                <a:extLst>
                  <a:ext uri="{0D108BD9-81ED-4DB2-BD59-A6C34878D82A}">
                    <a16:rowId xmlns:a16="http://schemas.microsoft.com/office/drawing/2014/main" val="10025"/>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6</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Public Safety and Emergency Services</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sz="1300"/>
                        <a:t>Police, fire, and emergency medical services ensuring public security and health.</a:t>
                      </a:r>
                      <a:endParaRPr sz="1300"/>
                    </a:p>
                  </a:txBody>
                  <a:tcPr marL="28575" marR="28575" marT="19050" marB="19050" anchor="b">
                    <a:solidFill>
                      <a:srgbClr val="D9D2E9"/>
                    </a:solidFill>
                  </a:tcPr>
                </a:tc>
                <a:extLst>
                  <a:ext uri="{0D108BD9-81ED-4DB2-BD59-A6C34878D82A}">
                    <a16:rowId xmlns:a16="http://schemas.microsoft.com/office/drawing/2014/main" val="10026"/>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7</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Critical Urban Infrastructure</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sz="1300"/>
                        <a:t>Essential systems like transportation, energy, and water that support urban life.</a:t>
                      </a:r>
                      <a:endParaRPr sz="1300"/>
                    </a:p>
                  </a:txBody>
                  <a:tcPr marL="28575" marR="28575" marT="19050" marB="19050" anchor="b">
                    <a:solidFill>
                      <a:srgbClr val="D9D2E9"/>
                    </a:solidFill>
                  </a:tcPr>
                </a:tc>
                <a:extLst>
                  <a:ext uri="{0D108BD9-81ED-4DB2-BD59-A6C34878D82A}">
                    <a16:rowId xmlns:a16="http://schemas.microsoft.com/office/drawing/2014/main" val="10027"/>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8</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Public Health and Welfare Facilities</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sz="1300"/>
                        <a:t>Facilities providing healthcare and social services to maintain public health.</a:t>
                      </a:r>
                      <a:endParaRPr sz="1300"/>
                    </a:p>
                  </a:txBody>
                  <a:tcPr marL="28575" marR="28575" marT="19050" marB="19050" anchor="b">
                    <a:solidFill>
                      <a:srgbClr val="D9D2E9"/>
                    </a:solidFill>
                  </a:tcPr>
                </a:tc>
                <a:extLst>
                  <a:ext uri="{0D108BD9-81ED-4DB2-BD59-A6C34878D82A}">
                    <a16:rowId xmlns:a16="http://schemas.microsoft.com/office/drawing/2014/main" val="10028"/>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9</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Justice and Law Enforcement Facilities</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a:t>Institutions supporting the judicial system, including courts and correctional facilities.</a:t>
                      </a:r>
                      <a:endParaRPr/>
                    </a:p>
                  </a:txBody>
                  <a:tcPr marL="28575" marR="28575" marT="19050" marB="19050" anchor="b">
                    <a:solidFill>
                      <a:srgbClr val="D9D2E9"/>
                    </a:solidFill>
                  </a:tcPr>
                </a:tc>
                <a:extLst>
                  <a:ext uri="{0D108BD9-81ED-4DB2-BD59-A6C34878D82A}">
                    <a16:rowId xmlns:a16="http://schemas.microsoft.com/office/drawing/2014/main" val="10029"/>
                  </a:ext>
                </a:extLst>
              </a:tr>
            </a:tbl>
          </a:graphicData>
        </a:graphic>
      </p:graphicFrame>
      <p:pic>
        <p:nvPicPr>
          <p:cNvPr id="297" name="Google Shape;297;p30">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1"/>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TARGET SUBCATEGORIES</a:t>
            </a:r>
            <a:endParaRPr sz="4200" b="1" u="sng">
              <a:solidFill>
                <a:schemeClr val="dk1"/>
              </a:solidFill>
            </a:endParaRPr>
          </a:p>
        </p:txBody>
      </p:sp>
      <p:graphicFrame>
        <p:nvGraphicFramePr>
          <p:cNvPr id="303" name="Google Shape;303;p31"/>
          <p:cNvGraphicFramePr/>
          <p:nvPr/>
        </p:nvGraphicFramePr>
        <p:xfrm>
          <a:off x="0" y="1945575"/>
          <a:ext cx="15120025" cy="8058419"/>
        </p:xfrm>
        <a:graphic>
          <a:graphicData uri="http://schemas.openxmlformats.org/drawingml/2006/table">
            <a:tbl>
              <a:tblPr>
                <a:noFill/>
                <a:tableStyleId>{85EE82D6-AF98-40BB-A63E-5EA55E4C3481}</a:tableStyleId>
              </a:tblPr>
              <a:tblGrid>
                <a:gridCol w="1382575">
                  <a:extLst>
                    <a:ext uri="{9D8B030D-6E8A-4147-A177-3AD203B41FA5}">
                      <a16:colId xmlns:a16="http://schemas.microsoft.com/office/drawing/2014/main" val="20000"/>
                    </a:ext>
                  </a:extLst>
                </a:gridCol>
                <a:gridCol w="1382575">
                  <a:extLst>
                    <a:ext uri="{9D8B030D-6E8A-4147-A177-3AD203B41FA5}">
                      <a16:colId xmlns:a16="http://schemas.microsoft.com/office/drawing/2014/main" val="20001"/>
                    </a:ext>
                  </a:extLst>
                </a:gridCol>
                <a:gridCol w="3412300">
                  <a:extLst>
                    <a:ext uri="{9D8B030D-6E8A-4147-A177-3AD203B41FA5}">
                      <a16:colId xmlns:a16="http://schemas.microsoft.com/office/drawing/2014/main" val="20002"/>
                    </a:ext>
                  </a:extLst>
                </a:gridCol>
                <a:gridCol w="8942575">
                  <a:extLst>
                    <a:ext uri="{9D8B030D-6E8A-4147-A177-3AD203B41FA5}">
                      <a16:colId xmlns:a16="http://schemas.microsoft.com/office/drawing/2014/main" val="20003"/>
                    </a:ext>
                  </a:extLst>
                </a:gridCol>
              </a:tblGrid>
              <a:tr h="0">
                <a:tc rowSpan="10">
                  <a:txBody>
                    <a:bodyPr/>
                    <a:lstStyle/>
                    <a:p>
                      <a:pPr marL="0" lvl="0" indent="0" algn="ctr" rtl="0">
                        <a:lnSpc>
                          <a:spcPct val="115000"/>
                        </a:lnSpc>
                        <a:spcBef>
                          <a:spcPts val="0"/>
                        </a:spcBef>
                        <a:spcAft>
                          <a:spcPts val="0"/>
                        </a:spcAft>
                        <a:buNone/>
                      </a:pPr>
                      <a:r>
                        <a:rPr lang="fr" b="1"/>
                        <a:t>7</a:t>
                      </a:r>
                      <a:endParaRPr b="1"/>
                    </a:p>
                  </a:txBody>
                  <a:tcPr marL="28575" marR="28575" marT="19050" marB="19050" anchor="ctr">
                    <a:solidFill>
                      <a:srgbClr val="63A666"/>
                    </a:solidFill>
                  </a:tcPr>
                </a:tc>
                <a:tc gridSpan="2">
                  <a:txBody>
                    <a:bodyPr/>
                    <a:lstStyle/>
                    <a:p>
                      <a:pPr marL="0" lvl="0" indent="0" algn="ctr" rtl="0">
                        <a:lnSpc>
                          <a:spcPct val="115000"/>
                        </a:lnSpc>
                        <a:spcBef>
                          <a:spcPts val="0"/>
                        </a:spcBef>
                        <a:spcAft>
                          <a:spcPts val="0"/>
                        </a:spcAft>
                        <a:buNone/>
                      </a:pPr>
                      <a:r>
                        <a:rPr lang="fr" sz="1000" b="1"/>
                        <a:t>Military Equipment</a:t>
                      </a:r>
                      <a:endParaRPr sz="1000" b="1"/>
                    </a:p>
                  </a:txBody>
                  <a:tcPr marL="28575" marR="28575" marT="19050" marB="19050" anchor="ctr">
                    <a:solidFill>
                      <a:srgbClr val="63A666"/>
                    </a:solidFill>
                  </a:tcPr>
                </a:tc>
                <a:tc hMerge="1">
                  <a:txBody>
                    <a:bodyPr/>
                    <a:lstStyle/>
                    <a:p>
                      <a:endParaRPr lang="nb-NO"/>
                    </a:p>
                  </a:txBody>
                  <a:tcPr/>
                </a:tc>
                <a:tc>
                  <a:txBody>
                    <a:bodyPr/>
                    <a:lstStyle/>
                    <a:p>
                      <a:pPr marL="0" lvl="0" indent="0" algn="l" rtl="0">
                        <a:lnSpc>
                          <a:spcPct val="115000"/>
                        </a:lnSpc>
                        <a:spcBef>
                          <a:spcPts val="0"/>
                        </a:spcBef>
                        <a:spcAft>
                          <a:spcPts val="0"/>
                        </a:spcAft>
                        <a:buNone/>
                      </a:pPr>
                      <a:r>
                        <a:rPr lang="fr" sz="1000"/>
                        <a:t>Equipment used by military forces, including vehicles, aircraft, and weapons.</a:t>
                      </a:r>
                      <a:endParaRPr sz="1000"/>
                    </a:p>
                  </a:txBody>
                  <a:tcPr marL="28575" marR="28575" marT="19050" marB="19050" anchor="b">
                    <a:solidFill>
                      <a:srgbClr val="63A666"/>
                    </a:solidFill>
                  </a:tcPr>
                </a:tc>
                <a:extLst>
                  <a:ext uri="{0D108BD9-81ED-4DB2-BD59-A6C34878D82A}">
                    <a16:rowId xmlns:a16="http://schemas.microsoft.com/office/drawing/2014/main" val="10000"/>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1</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Aircraft</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Military and civilian planes used for transport, reconnaissance, and combat.</a:t>
                      </a:r>
                      <a:endParaRPr/>
                    </a:p>
                  </a:txBody>
                  <a:tcPr marL="28575" marR="28575" marT="19050" marB="19050" anchor="b">
                    <a:solidFill>
                      <a:srgbClr val="A6DDA8"/>
                    </a:solidFill>
                  </a:tcPr>
                </a:tc>
                <a:extLst>
                  <a:ext uri="{0D108BD9-81ED-4DB2-BD59-A6C34878D82A}">
                    <a16:rowId xmlns:a16="http://schemas.microsoft.com/office/drawing/2014/main" val="10001"/>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2</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Ground Vehicles</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Vehicles used by military forces for transport, combat, and logistics.</a:t>
                      </a:r>
                      <a:endParaRPr/>
                    </a:p>
                  </a:txBody>
                  <a:tcPr marL="28575" marR="28575" marT="19050" marB="19050" anchor="b">
                    <a:solidFill>
                      <a:srgbClr val="A6DDA8"/>
                    </a:solidFill>
                  </a:tcPr>
                </a:tc>
                <a:extLst>
                  <a:ext uri="{0D108BD9-81ED-4DB2-BD59-A6C34878D82A}">
                    <a16:rowId xmlns:a16="http://schemas.microsoft.com/office/drawing/2014/main" val="10002"/>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3</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Naval Vessels</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Ships and submarines used for naval defense and operations.</a:t>
                      </a:r>
                      <a:endParaRPr/>
                    </a:p>
                  </a:txBody>
                  <a:tcPr marL="28575" marR="28575" marT="19050" marB="19050" anchor="b">
                    <a:solidFill>
                      <a:srgbClr val="A6DDA8"/>
                    </a:solidFill>
                  </a:tcPr>
                </a:tc>
                <a:extLst>
                  <a:ext uri="{0D108BD9-81ED-4DB2-BD59-A6C34878D82A}">
                    <a16:rowId xmlns:a16="http://schemas.microsoft.com/office/drawing/2014/main" val="10003"/>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4</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Air Defense</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Systems designed to detect and intercept airborne threats like missiles and aircraft.</a:t>
                      </a:r>
                      <a:endParaRPr/>
                    </a:p>
                  </a:txBody>
                  <a:tcPr marL="28575" marR="28575" marT="19050" marB="19050" anchor="b">
                    <a:solidFill>
                      <a:srgbClr val="A6DDA8"/>
                    </a:solidFill>
                  </a:tcPr>
                </a:tc>
                <a:extLst>
                  <a:ext uri="{0D108BD9-81ED-4DB2-BD59-A6C34878D82A}">
                    <a16:rowId xmlns:a16="http://schemas.microsoft.com/office/drawing/2014/main" val="10004"/>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5</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Missiles and launchers</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Guided weapons and platforms used for long-range strikes.</a:t>
                      </a:r>
                      <a:endParaRPr/>
                    </a:p>
                  </a:txBody>
                  <a:tcPr marL="28575" marR="28575" marT="19050" marB="19050" anchor="b">
                    <a:solidFill>
                      <a:srgbClr val="A6DDA8"/>
                    </a:solidFill>
                  </a:tcPr>
                </a:tc>
                <a:extLst>
                  <a:ext uri="{0D108BD9-81ED-4DB2-BD59-A6C34878D82A}">
                    <a16:rowId xmlns:a16="http://schemas.microsoft.com/office/drawing/2014/main" val="10005"/>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6</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Combat Support Systems</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Systems and equipment that assist in military operations, including logistics and communications.</a:t>
                      </a:r>
                      <a:endParaRPr/>
                    </a:p>
                  </a:txBody>
                  <a:tcPr marL="28575" marR="28575" marT="19050" marB="19050" anchor="b">
                    <a:solidFill>
                      <a:srgbClr val="A6DDA8"/>
                    </a:solidFill>
                  </a:tcPr>
                </a:tc>
                <a:extLst>
                  <a:ext uri="{0D108BD9-81ED-4DB2-BD59-A6C34878D82A}">
                    <a16:rowId xmlns:a16="http://schemas.microsoft.com/office/drawing/2014/main" val="10006"/>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7</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Weapons of Mass Destruction</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Nuclear, biological, and chemical weapons designed for large-scale destruction.</a:t>
                      </a:r>
                      <a:endParaRPr/>
                    </a:p>
                  </a:txBody>
                  <a:tcPr marL="28575" marR="28575" marT="19050" marB="19050" anchor="b">
                    <a:solidFill>
                      <a:srgbClr val="A6DDA8"/>
                    </a:solidFill>
                  </a:tcPr>
                </a:tc>
                <a:extLst>
                  <a:ext uri="{0D108BD9-81ED-4DB2-BD59-A6C34878D82A}">
                    <a16:rowId xmlns:a16="http://schemas.microsoft.com/office/drawing/2014/main" val="10007"/>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8</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Tactical C4ISR Systems</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Systems integrating command, control, communications, and intelligence for battlefield coordination.</a:t>
                      </a:r>
                      <a:endParaRPr/>
                    </a:p>
                  </a:txBody>
                  <a:tcPr marL="28575" marR="28575" marT="19050" marB="19050" anchor="b">
                    <a:solidFill>
                      <a:srgbClr val="A6DDA8"/>
                    </a:solidFill>
                  </a:tcPr>
                </a:tc>
                <a:extLst>
                  <a:ext uri="{0D108BD9-81ED-4DB2-BD59-A6C34878D82A}">
                    <a16:rowId xmlns:a16="http://schemas.microsoft.com/office/drawing/2014/main" val="10008"/>
                  </a:ext>
                </a:extLst>
              </a:tr>
              <a:tr h="146650">
                <a:tc vMerge="1">
                  <a:txBody>
                    <a:bodyPr/>
                    <a:lstStyle/>
                    <a:p>
                      <a:endParaRPr lang="nb-NO"/>
                    </a:p>
                  </a:txBody>
                  <a:tcPr/>
                </a:tc>
                <a:tc>
                  <a:txBody>
                    <a:bodyPr/>
                    <a:lstStyle/>
                    <a:p>
                      <a:pPr marL="0" lvl="0" indent="0" algn="ctr" rtl="0">
                        <a:lnSpc>
                          <a:spcPct val="115000"/>
                        </a:lnSpc>
                        <a:spcBef>
                          <a:spcPts val="0"/>
                        </a:spcBef>
                        <a:spcAft>
                          <a:spcPts val="0"/>
                        </a:spcAft>
                        <a:buNone/>
                      </a:pPr>
                      <a:r>
                        <a:rPr lang="fr" b="1"/>
                        <a:t>9</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Military Robotics and Autonomous Systems</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Robots and autonomous systems used in combat and logistical operations.</a:t>
                      </a:r>
                      <a:endParaRPr/>
                    </a:p>
                  </a:txBody>
                  <a:tcPr marL="28575" marR="28575" marT="19050" marB="19050" anchor="b">
                    <a:solidFill>
                      <a:srgbClr val="A6DDA8"/>
                    </a:solidFill>
                  </a:tcPr>
                </a:tc>
                <a:extLst>
                  <a:ext uri="{0D108BD9-81ED-4DB2-BD59-A6C34878D82A}">
                    <a16:rowId xmlns:a16="http://schemas.microsoft.com/office/drawing/2014/main" val="10009"/>
                  </a:ext>
                </a:extLst>
              </a:tr>
              <a:tr h="78550">
                <a:tc rowSpan="10">
                  <a:txBody>
                    <a:bodyPr/>
                    <a:lstStyle/>
                    <a:p>
                      <a:pPr marL="0" lvl="0" indent="0" algn="ctr" rtl="0">
                        <a:lnSpc>
                          <a:spcPct val="115000"/>
                        </a:lnSpc>
                        <a:spcBef>
                          <a:spcPts val="0"/>
                        </a:spcBef>
                        <a:spcAft>
                          <a:spcPts val="0"/>
                        </a:spcAft>
                        <a:buNone/>
                      </a:pPr>
                      <a:r>
                        <a:rPr lang="fr" b="1"/>
                        <a:t>8</a:t>
                      </a:r>
                      <a:endParaRPr b="1"/>
                    </a:p>
                  </a:txBody>
                  <a:tcPr marL="28575" marR="28575" marT="19050" marB="19050" anchor="ctr">
                    <a:solidFill>
                      <a:srgbClr val="F1C232"/>
                    </a:solidFill>
                  </a:tcPr>
                </a:tc>
                <a:tc gridSpan="2">
                  <a:txBody>
                    <a:bodyPr/>
                    <a:lstStyle/>
                    <a:p>
                      <a:pPr marL="0" lvl="0" indent="0" algn="ctr" rtl="0">
                        <a:lnSpc>
                          <a:spcPct val="115000"/>
                        </a:lnSpc>
                        <a:spcBef>
                          <a:spcPts val="0"/>
                        </a:spcBef>
                        <a:spcAft>
                          <a:spcPts val="0"/>
                        </a:spcAft>
                        <a:buNone/>
                      </a:pPr>
                      <a:r>
                        <a:rPr lang="fr" b="1"/>
                        <a:t>Environmental and Cultural Sites</a:t>
                      </a:r>
                      <a:endParaRPr b="1"/>
                    </a:p>
                  </a:txBody>
                  <a:tcPr marL="28575" marR="28575" marT="19050" marB="19050" anchor="ctr">
                    <a:solidFill>
                      <a:srgbClr val="F1C232"/>
                    </a:solidFill>
                  </a:tcPr>
                </a:tc>
                <a:tc hMerge="1">
                  <a:txBody>
                    <a:bodyPr/>
                    <a:lstStyle/>
                    <a:p>
                      <a:endParaRPr lang="nb-NO"/>
                    </a:p>
                  </a:txBody>
                  <a:tcPr/>
                </a:tc>
                <a:tc>
                  <a:txBody>
                    <a:bodyPr/>
                    <a:lstStyle/>
                    <a:p>
                      <a:pPr marL="0" lvl="0" indent="0" algn="l" rtl="0">
                        <a:lnSpc>
                          <a:spcPct val="115000"/>
                        </a:lnSpc>
                        <a:spcBef>
                          <a:spcPts val="0"/>
                        </a:spcBef>
                        <a:spcAft>
                          <a:spcPts val="0"/>
                        </a:spcAft>
                        <a:buNone/>
                      </a:pPr>
                      <a:r>
                        <a:rPr lang="fr"/>
                        <a:t>Locations and resources critical for ecological conservation and cultural preservation.</a:t>
                      </a:r>
                      <a:endParaRPr/>
                    </a:p>
                  </a:txBody>
                  <a:tcPr marL="28575" marR="28575" marT="19050" marB="19050" anchor="b">
                    <a:solidFill>
                      <a:srgbClr val="F1C232"/>
                    </a:solidFill>
                  </a:tcPr>
                </a:tc>
                <a:extLst>
                  <a:ext uri="{0D108BD9-81ED-4DB2-BD59-A6C34878D82A}">
                    <a16:rowId xmlns:a16="http://schemas.microsoft.com/office/drawing/2014/main" val="10010"/>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1</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Natural Resources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Raw materials such as minerals and timber essential for industry and military needs.</a:t>
                      </a:r>
                      <a:endParaRPr/>
                    </a:p>
                  </a:txBody>
                  <a:tcPr marL="28575" marR="28575" marT="19050" marB="19050" anchor="b">
                    <a:solidFill>
                      <a:srgbClr val="FFF2CC"/>
                    </a:solidFill>
                  </a:tcPr>
                </a:tc>
                <a:extLst>
                  <a:ext uri="{0D108BD9-81ED-4DB2-BD59-A6C34878D82A}">
                    <a16:rowId xmlns:a16="http://schemas.microsoft.com/office/drawing/2014/main" val="10011"/>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2</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Cultural and Historical Sites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Landmarks and locations of significant cultural, historical, or national importance.</a:t>
                      </a:r>
                      <a:endParaRPr/>
                    </a:p>
                  </a:txBody>
                  <a:tcPr marL="28575" marR="28575" marT="19050" marB="19050" anchor="b">
                    <a:solidFill>
                      <a:srgbClr val="FFF2CC"/>
                    </a:solidFill>
                  </a:tcPr>
                </a:tc>
                <a:extLst>
                  <a:ext uri="{0D108BD9-81ED-4DB2-BD59-A6C34878D82A}">
                    <a16:rowId xmlns:a16="http://schemas.microsoft.com/office/drawing/2014/main" val="10012"/>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3</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Religious Sites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Places of worship or religious significance with cultural and strategic importance.</a:t>
                      </a:r>
                      <a:endParaRPr/>
                    </a:p>
                  </a:txBody>
                  <a:tcPr marL="28575" marR="28575" marT="19050" marB="19050" anchor="b">
                    <a:solidFill>
                      <a:srgbClr val="FFF2CC"/>
                    </a:solidFill>
                  </a:tcPr>
                </a:tc>
                <a:extLst>
                  <a:ext uri="{0D108BD9-81ED-4DB2-BD59-A6C34878D82A}">
                    <a16:rowId xmlns:a16="http://schemas.microsoft.com/office/drawing/2014/main" val="10013"/>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4</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National Parks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Protected natural areas important for conservation and public recreation.</a:t>
                      </a:r>
                      <a:endParaRPr/>
                    </a:p>
                  </a:txBody>
                  <a:tcPr marL="28575" marR="28575" marT="19050" marB="19050" anchor="b">
                    <a:solidFill>
                      <a:srgbClr val="FFF2CC"/>
                    </a:solidFill>
                  </a:tcPr>
                </a:tc>
                <a:extLst>
                  <a:ext uri="{0D108BD9-81ED-4DB2-BD59-A6C34878D82A}">
                    <a16:rowId xmlns:a16="http://schemas.microsoft.com/office/drawing/2014/main" val="10014"/>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5</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Archaeological Sites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Locations containing historical remains that provide insights into past civilizations.</a:t>
                      </a:r>
                      <a:endParaRPr/>
                    </a:p>
                  </a:txBody>
                  <a:tcPr marL="28575" marR="28575" marT="19050" marB="19050" anchor="b">
                    <a:solidFill>
                      <a:srgbClr val="FFF2CC"/>
                    </a:solidFill>
                  </a:tcPr>
                </a:tc>
                <a:extLst>
                  <a:ext uri="{0D108BD9-81ED-4DB2-BD59-A6C34878D82A}">
                    <a16:rowId xmlns:a16="http://schemas.microsoft.com/office/drawing/2014/main" val="10015"/>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6</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Protected Wildlife Areas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Areas set aside for the conservation of endangered species and biodiversity.</a:t>
                      </a:r>
                      <a:endParaRPr/>
                    </a:p>
                  </a:txBody>
                  <a:tcPr marL="28575" marR="28575" marT="19050" marB="19050" anchor="b">
                    <a:solidFill>
                      <a:srgbClr val="FFF2CC"/>
                    </a:solidFill>
                  </a:tcPr>
                </a:tc>
                <a:extLst>
                  <a:ext uri="{0D108BD9-81ED-4DB2-BD59-A6C34878D82A}">
                    <a16:rowId xmlns:a16="http://schemas.microsoft.com/office/drawing/2014/main" val="10016"/>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7</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Forests and Woodlands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Forested areas critical for ecosystem services, carbon sequestration, and timber production.</a:t>
                      </a:r>
                      <a:endParaRPr/>
                    </a:p>
                  </a:txBody>
                  <a:tcPr marL="28575" marR="28575" marT="19050" marB="19050" anchor="b">
                    <a:solidFill>
                      <a:srgbClr val="FFF2CC"/>
                    </a:solidFill>
                  </a:tcPr>
                </a:tc>
                <a:extLst>
                  <a:ext uri="{0D108BD9-81ED-4DB2-BD59-A6C34878D82A}">
                    <a16:rowId xmlns:a16="http://schemas.microsoft.com/office/drawing/2014/main" val="10017"/>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8</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Strategic Water Resources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Critical water bodies, such as dams and reservoirs, vital for energy, agriculture, and military use.</a:t>
                      </a:r>
                      <a:endParaRPr/>
                    </a:p>
                  </a:txBody>
                  <a:tcPr marL="28575" marR="28575" marT="19050" marB="19050" anchor="b">
                    <a:solidFill>
                      <a:srgbClr val="FFF2CC"/>
                    </a:solidFill>
                  </a:tcPr>
                </a:tc>
                <a:extLst>
                  <a:ext uri="{0D108BD9-81ED-4DB2-BD59-A6C34878D82A}">
                    <a16:rowId xmlns:a16="http://schemas.microsoft.com/office/drawing/2014/main" val="10018"/>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9</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Coastal and Marine Ecosystems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Coastal regions and marine environments supporting biodiversity and economic resources like fisheries.</a:t>
                      </a:r>
                      <a:endParaRPr/>
                    </a:p>
                  </a:txBody>
                  <a:tcPr marL="28575" marR="28575" marT="19050" marB="19050" anchor="b">
                    <a:solidFill>
                      <a:srgbClr val="FFF2CC"/>
                    </a:solidFill>
                  </a:tcPr>
                </a:tc>
                <a:extLst>
                  <a:ext uri="{0D108BD9-81ED-4DB2-BD59-A6C34878D82A}">
                    <a16:rowId xmlns:a16="http://schemas.microsoft.com/office/drawing/2014/main" val="10019"/>
                  </a:ext>
                </a:extLst>
              </a:tr>
              <a:tr h="78550">
                <a:tc rowSpan="10">
                  <a:txBody>
                    <a:bodyPr/>
                    <a:lstStyle/>
                    <a:p>
                      <a:pPr marL="0" lvl="0" indent="0" algn="ctr" rtl="0">
                        <a:lnSpc>
                          <a:spcPct val="115000"/>
                        </a:lnSpc>
                        <a:spcBef>
                          <a:spcPts val="0"/>
                        </a:spcBef>
                        <a:spcAft>
                          <a:spcPts val="0"/>
                        </a:spcAft>
                        <a:buNone/>
                      </a:pPr>
                      <a:r>
                        <a:rPr lang="fr" b="1"/>
                        <a:t>9</a:t>
                      </a:r>
                      <a:endParaRPr b="1"/>
                    </a:p>
                  </a:txBody>
                  <a:tcPr marL="28575" marR="28575" marT="19050" marB="19050" anchor="ctr">
                    <a:solidFill>
                      <a:srgbClr val="A64D79"/>
                    </a:solidFill>
                  </a:tcPr>
                </a:tc>
                <a:tc gridSpan="2">
                  <a:txBody>
                    <a:bodyPr/>
                    <a:lstStyle/>
                    <a:p>
                      <a:pPr marL="0" lvl="0" indent="0" algn="ctr" rtl="0">
                        <a:lnSpc>
                          <a:spcPct val="115000"/>
                        </a:lnSpc>
                        <a:spcBef>
                          <a:spcPts val="0"/>
                        </a:spcBef>
                        <a:spcAft>
                          <a:spcPts val="0"/>
                        </a:spcAft>
                        <a:buNone/>
                      </a:pPr>
                      <a:r>
                        <a:rPr lang="fr" b="1"/>
                        <a:t>Special Facilities</a:t>
                      </a:r>
                      <a:endParaRPr b="1"/>
                    </a:p>
                  </a:txBody>
                  <a:tcPr marL="28575" marR="28575" marT="19050" marB="19050" anchor="ctr">
                    <a:solidFill>
                      <a:srgbClr val="A64D79"/>
                    </a:solidFill>
                  </a:tcPr>
                </a:tc>
                <a:tc hMerge="1">
                  <a:txBody>
                    <a:bodyPr/>
                    <a:lstStyle/>
                    <a:p>
                      <a:endParaRPr lang="nb-NO"/>
                    </a:p>
                  </a:txBody>
                  <a:tcPr/>
                </a:tc>
                <a:tc>
                  <a:txBody>
                    <a:bodyPr/>
                    <a:lstStyle/>
                    <a:p>
                      <a:pPr marL="0" lvl="0" indent="0" algn="l" rtl="0">
                        <a:lnSpc>
                          <a:spcPct val="115000"/>
                        </a:lnSpc>
                        <a:spcBef>
                          <a:spcPts val="0"/>
                        </a:spcBef>
                        <a:spcAft>
                          <a:spcPts val="0"/>
                        </a:spcAft>
                        <a:buNone/>
                      </a:pPr>
                      <a:r>
                        <a:rPr lang="fr"/>
                        <a:t>High-security or strategic locations for research, weapons, and other specialized operations.</a:t>
                      </a:r>
                      <a:endParaRPr/>
                    </a:p>
                  </a:txBody>
                  <a:tcPr marL="28575" marR="28575" marT="19050" marB="19050" anchor="b">
                    <a:solidFill>
                      <a:srgbClr val="A64D79"/>
                    </a:solidFill>
                  </a:tcPr>
                </a:tc>
                <a:extLst>
                  <a:ext uri="{0D108BD9-81ED-4DB2-BD59-A6C34878D82A}">
                    <a16:rowId xmlns:a16="http://schemas.microsoft.com/office/drawing/2014/main" val="10020"/>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1</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Research and Development Facilities</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Sites dedicated to developing new technologies, weapons, and systems for defense.</a:t>
                      </a:r>
                      <a:endParaRPr/>
                    </a:p>
                  </a:txBody>
                  <a:tcPr marL="28575" marR="28575" marT="19050" marB="19050" anchor="b">
                    <a:solidFill>
                      <a:srgbClr val="EAD1DC"/>
                    </a:solidFill>
                  </a:tcPr>
                </a:tc>
                <a:extLst>
                  <a:ext uri="{0D108BD9-81ED-4DB2-BD59-A6C34878D82A}">
                    <a16:rowId xmlns:a16="http://schemas.microsoft.com/office/drawing/2014/main" val="10021"/>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2</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Biological Weapons Facilities</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Sites where biological agents are produced and stored, often for defense purposes.</a:t>
                      </a:r>
                      <a:endParaRPr/>
                    </a:p>
                  </a:txBody>
                  <a:tcPr marL="28575" marR="28575" marT="19050" marB="19050" anchor="b">
                    <a:solidFill>
                      <a:srgbClr val="EAD1DC"/>
                    </a:solidFill>
                  </a:tcPr>
                </a:tc>
                <a:extLst>
                  <a:ext uri="{0D108BD9-81ED-4DB2-BD59-A6C34878D82A}">
                    <a16:rowId xmlns:a16="http://schemas.microsoft.com/office/drawing/2014/main" val="10022"/>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3</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Chemical Weapons Facilities</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Facilities involved in the production and storage of chemical weapons.</a:t>
                      </a:r>
                      <a:endParaRPr/>
                    </a:p>
                  </a:txBody>
                  <a:tcPr marL="28575" marR="28575" marT="19050" marB="19050" anchor="b">
                    <a:solidFill>
                      <a:srgbClr val="EAD1DC"/>
                    </a:solidFill>
                  </a:tcPr>
                </a:tc>
                <a:extLst>
                  <a:ext uri="{0D108BD9-81ED-4DB2-BD59-A6C34878D82A}">
                    <a16:rowId xmlns:a16="http://schemas.microsoft.com/office/drawing/2014/main" val="10023"/>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4</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Nuclear Weapons Facilities</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Sites dedicated to the production, maintenance, and storage of nuclear weapons.</a:t>
                      </a:r>
                      <a:endParaRPr/>
                    </a:p>
                  </a:txBody>
                  <a:tcPr marL="28575" marR="28575" marT="19050" marB="19050" anchor="b">
                    <a:solidFill>
                      <a:srgbClr val="EAD1DC"/>
                    </a:solidFill>
                  </a:tcPr>
                </a:tc>
                <a:extLst>
                  <a:ext uri="{0D108BD9-81ED-4DB2-BD59-A6C34878D82A}">
                    <a16:rowId xmlns:a16="http://schemas.microsoft.com/office/drawing/2014/main" val="10024"/>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5</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Space Launch Facilities</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Facilities used for the launching of spacecraft and satellites.</a:t>
                      </a:r>
                      <a:endParaRPr/>
                    </a:p>
                  </a:txBody>
                  <a:tcPr marL="28575" marR="28575" marT="19050" marB="19050" anchor="b">
                    <a:solidFill>
                      <a:srgbClr val="EAD1DC"/>
                    </a:solidFill>
                  </a:tcPr>
                </a:tc>
                <a:extLst>
                  <a:ext uri="{0D108BD9-81ED-4DB2-BD59-A6C34878D82A}">
                    <a16:rowId xmlns:a16="http://schemas.microsoft.com/office/drawing/2014/main" val="10025"/>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6</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Data Centers (Intelligence and Military)</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Facilities for processing, storing, and analyzing intelligence and military data.</a:t>
                      </a:r>
                      <a:endParaRPr/>
                    </a:p>
                  </a:txBody>
                  <a:tcPr marL="28575" marR="28575" marT="19050" marB="19050" anchor="b">
                    <a:solidFill>
                      <a:srgbClr val="EAD1DC"/>
                    </a:solidFill>
                  </a:tcPr>
                </a:tc>
                <a:extLst>
                  <a:ext uri="{0D108BD9-81ED-4DB2-BD59-A6C34878D82A}">
                    <a16:rowId xmlns:a16="http://schemas.microsoft.com/office/drawing/2014/main" val="10026"/>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7</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Strategic Technology R&amp;D Facilities</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Research centers focused on developing advanced military and defense technologies.</a:t>
                      </a:r>
                      <a:endParaRPr/>
                    </a:p>
                  </a:txBody>
                  <a:tcPr marL="28575" marR="28575" marT="19050" marB="19050" anchor="b">
                    <a:solidFill>
                      <a:srgbClr val="EAD1DC"/>
                    </a:solidFill>
                  </a:tcPr>
                </a:tc>
                <a:extLst>
                  <a:ext uri="{0D108BD9-81ED-4DB2-BD59-A6C34878D82A}">
                    <a16:rowId xmlns:a16="http://schemas.microsoft.com/office/drawing/2014/main" val="10027"/>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8</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Advanced Manufacturing Facilities</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Factories producing cutting-edge technologies, military equipment, and materials.</a:t>
                      </a:r>
                      <a:endParaRPr/>
                    </a:p>
                  </a:txBody>
                  <a:tcPr marL="28575" marR="28575" marT="19050" marB="19050" anchor="b">
                    <a:solidFill>
                      <a:srgbClr val="EAD1DC"/>
                    </a:solidFill>
                  </a:tcPr>
                </a:tc>
                <a:extLst>
                  <a:ext uri="{0D108BD9-81ED-4DB2-BD59-A6C34878D82A}">
                    <a16:rowId xmlns:a16="http://schemas.microsoft.com/office/drawing/2014/main" val="10028"/>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9</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High-Security Storage Facilities</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Secure sites for storing sensitive materials, including weapons and classified information.</a:t>
                      </a:r>
                      <a:endParaRPr/>
                    </a:p>
                  </a:txBody>
                  <a:tcPr marL="28575" marR="28575" marT="19050" marB="19050" anchor="b">
                    <a:solidFill>
                      <a:srgbClr val="EAD1DC"/>
                    </a:solidFill>
                  </a:tcPr>
                </a:tc>
                <a:extLst>
                  <a:ext uri="{0D108BD9-81ED-4DB2-BD59-A6C34878D82A}">
                    <a16:rowId xmlns:a16="http://schemas.microsoft.com/office/drawing/2014/main" val="10029"/>
                  </a:ext>
                </a:extLst>
              </a:tr>
            </a:tbl>
          </a:graphicData>
        </a:graphic>
      </p:graphicFrame>
      <p:pic>
        <p:nvPicPr>
          <p:cNvPr id="304" name="Google Shape;304;p31">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2"/>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PV CHAR Codes</a:t>
            </a:r>
            <a:endParaRPr sz="4200" b="1" u="sng">
              <a:solidFill>
                <a:schemeClr val="dk1"/>
              </a:solidFill>
            </a:endParaRPr>
          </a:p>
        </p:txBody>
      </p:sp>
      <p:graphicFrame>
        <p:nvGraphicFramePr>
          <p:cNvPr id="310" name="Google Shape;310;p32"/>
          <p:cNvGraphicFramePr/>
          <p:nvPr/>
        </p:nvGraphicFramePr>
        <p:xfrm>
          <a:off x="859150" y="1936175"/>
          <a:ext cx="13401675" cy="8597400"/>
        </p:xfrm>
        <a:graphic>
          <a:graphicData uri="http://schemas.openxmlformats.org/drawingml/2006/table">
            <a:tbl>
              <a:tblPr>
                <a:noFill/>
                <a:tableStyleId>{85EE82D6-AF98-40BB-A63E-5EA55E4C3481}</a:tableStyleId>
              </a:tblPr>
              <a:tblGrid>
                <a:gridCol w="763675">
                  <a:extLst>
                    <a:ext uri="{9D8B030D-6E8A-4147-A177-3AD203B41FA5}">
                      <a16:colId xmlns:a16="http://schemas.microsoft.com/office/drawing/2014/main" val="20000"/>
                    </a:ext>
                  </a:extLst>
                </a:gridCol>
                <a:gridCol w="3551150">
                  <a:extLst>
                    <a:ext uri="{9D8B030D-6E8A-4147-A177-3AD203B41FA5}">
                      <a16:colId xmlns:a16="http://schemas.microsoft.com/office/drawing/2014/main" val="20001"/>
                    </a:ext>
                  </a:extLst>
                </a:gridCol>
                <a:gridCol w="9086850">
                  <a:extLst>
                    <a:ext uri="{9D8B030D-6E8A-4147-A177-3AD203B41FA5}">
                      <a16:colId xmlns:a16="http://schemas.microsoft.com/office/drawing/2014/main" val="20002"/>
                    </a:ext>
                  </a:extLst>
                </a:gridCol>
              </a:tblGrid>
              <a:tr h="258750">
                <a:tc gridSpan="3">
                  <a:txBody>
                    <a:bodyPr/>
                    <a:lstStyle/>
                    <a:p>
                      <a:pPr marL="0" lvl="0" indent="0" algn="ctr" rtl="0">
                        <a:lnSpc>
                          <a:spcPct val="115000"/>
                        </a:lnSpc>
                        <a:spcBef>
                          <a:spcPts val="0"/>
                        </a:spcBef>
                        <a:spcAft>
                          <a:spcPts val="0"/>
                        </a:spcAft>
                        <a:buNone/>
                      </a:pPr>
                      <a:r>
                        <a:rPr lang="fr" sz="1200" b="1">
                          <a:solidFill>
                            <a:srgbClr val="FFFFFF"/>
                          </a:solidFill>
                          <a:latin typeface="Roboto"/>
                          <a:ea typeface="Roboto"/>
                          <a:cs typeface="Roboto"/>
                          <a:sym typeface="Roboto"/>
                        </a:rPr>
                        <a:t>Structure Type Codes</a:t>
                      </a:r>
                      <a:endParaRPr sz="1200" b="1">
                        <a:solidFill>
                          <a:srgbClr val="FFFFFF"/>
                        </a:solidFill>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BF9000"/>
                    </a:solidFill>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0"/>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AG</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Above Ground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Structure or facility situated entirely above the surface of the earth.</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B</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Bridge</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fr" sz="800"/>
                        <a:t>Raised structure built to span a gap (such as over a river or road) to allow for transportation.</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2"/>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BA</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Bunker Adit</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Reinforced, underground bunker with a narrow access tunnel (adit) leading to it.</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BN</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Bunker</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fr" sz="800"/>
                        <a:t>Fortified, enclosed structure designed to protect against attacks or explosions, often used for personnel or equipment.</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4"/>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C</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Culvert</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Tunnel or pipe, typically for drainage, built under a road, railway, or other infrastructure.</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CP</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Choke Point</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fr" sz="800"/>
                        <a:t>Strategic, narrow location that restricts movement, often used to block or control enemy forces.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6"/>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FS</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Fence Secured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Site or structure surrounded by a fence, often for security purposes to prevent unauthorized access.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HB</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High Bay</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fr" sz="800"/>
                        <a:t>Large structure with a high ceiling, typically used for storing or servicing large equipment, vehicles, or machinery.</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8"/>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OA</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Open Area</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Flat, exposed area with little to no cover, providing no concealment or protection from observation.</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PUG</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Partually Under Ground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fr" sz="800"/>
                        <a:t>Structure with both subterranean and above-ground portions, offering partial protection while remaining visible.</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10"/>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RV</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Revetted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Position or structure that is reinforced with revetments (protective earth barriers) to mitigate damage from attacks.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T</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Tunnel</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fr" sz="800"/>
                        <a:t>Underground passage, typically used for movement or storage, that connects two locations or serves as a protected route.</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12"/>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TA</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Tunnel Adit</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Tunnel with a horizontal or sloping shaft, typically used for access to a deeper underground facility.</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UG</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Under Ground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fr" sz="800"/>
                        <a:t>Structure or facility fully constructed below the earth’s surface, often designed for protection or concealment.</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14"/>
                  </a:ext>
                </a:extLst>
              </a:tr>
              <a:tr h="227700">
                <a:tc>
                  <a:txBody>
                    <a:bodyPr/>
                    <a:lstStyle/>
                    <a:p>
                      <a:pPr marL="0" lvl="0" indent="0" algn="l" rtl="0">
                        <a:spcBef>
                          <a:spcPts val="0"/>
                        </a:spcBef>
                        <a:spcAft>
                          <a:spcPts val="0"/>
                        </a:spcAft>
                        <a:buNone/>
                      </a:pPr>
                      <a:endParaRPr sz="600"/>
                    </a:p>
                  </a:txBody>
                  <a:tcPr marL="28575" marR="28575" marT="19050" marB="19050" anchor="ct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28575" marR="28575" marT="19050" marB="19050" anchor="ct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28575" marR="28575" marT="19050" marB="19050" anchor="ct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258750">
                <a:tc gridSpan="3">
                  <a:txBody>
                    <a:bodyPr/>
                    <a:lstStyle/>
                    <a:p>
                      <a:pPr marL="0" lvl="0" indent="0" algn="ctr" rtl="0">
                        <a:lnSpc>
                          <a:spcPct val="115000"/>
                        </a:lnSpc>
                        <a:spcBef>
                          <a:spcPts val="0"/>
                        </a:spcBef>
                        <a:spcAft>
                          <a:spcPts val="0"/>
                        </a:spcAft>
                        <a:buNone/>
                      </a:pPr>
                      <a:r>
                        <a:rPr lang="fr" sz="1200" b="1">
                          <a:solidFill>
                            <a:srgbClr val="FFFFFF"/>
                          </a:solidFill>
                          <a:latin typeface="Roboto"/>
                          <a:ea typeface="Roboto"/>
                          <a:cs typeface="Roboto"/>
                          <a:sym typeface="Roboto"/>
                        </a:rPr>
                        <a:t>PV Codes</a:t>
                      </a:r>
                      <a:endParaRPr sz="1200" b="1">
                        <a:solidFill>
                          <a:srgbClr val="FFFFFF"/>
                        </a:solidFill>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0B5394"/>
                    </a:solidFill>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16"/>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AD</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Adobe Walls</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Walls made of adobe (mudbrick), typically used in traditional construction in arid regions.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7"/>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HCF</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Heavy Composite Framed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Structure with a heavy composite frame, often combining steel, concrete, and other materials for strength.</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18"/>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LCF</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Light Compisite Framed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Structure with a light composite frame, combining materials like steel and timber to reduce weight.</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9"/>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LOG 1</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Single-Story Load-bearing Wall - Log and Timber Walls</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Single-story structure with load-bearing walls made of logs or timber, typically used in rural or wilderness areas.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20"/>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LOG 2</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Multistory Load-Bearing Wall - Log and Timber Walls</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Multi-story structure with load-bearing walls made from logs or timber, designed for higher load capacities.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1"/>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MON</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Monumental Masonry Load-Bearing Walls</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Large, heavy masonry walls that provide structural support in monumental buildings, typically used in historical or grand structures.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22"/>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MS</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Multiple Story</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Building with multiple levels or stories, often requiring complex structural support.</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3"/>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RC</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Reinforced Concrete</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Concrete that is strengthened with steel reinforcement bars (rebar) to improve its tensile strength.</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24"/>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RCLF</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RC Light Framed Colums and Roof Slab or Arch</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Reinforced concrete structure with light framing, typically used for smaller buildings or light-load areas.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5"/>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RCSS</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RC Stressed Skin or Shell</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Reinforced concrete shell or skin structure designed to resist stresses without additional framing.</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26"/>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RCTC</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RC T-Columns</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Type of reinforced concrete column shaped like a "T" to provide stability in a building’s structure.</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7"/>
                  </a:ext>
                </a:extLst>
              </a:tr>
              <a:tr h="34500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RCVLF</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RC Very Light Framed or Columns and Trusses or Columns and Beams</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Reinforced concrete structure with very light framing, often using trusses or beams for support.</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28"/>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SF</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Steel Framed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Building structure primarily made of steel, offering high strength and flexibility.</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9"/>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SS</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Single Story</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Building with only one level or story.</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30"/>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VLWF</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Very Light Wood Framed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Structure with a very light wood frame, typically used in residential or small commercial buildings.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31"/>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WB</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Masonry Load-Bearing Walls</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Walls made from masonry materials (such as brick or stone) that carry the weight of the structure above.</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32"/>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WF</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Wood Framed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Structure with a wood frame, commonly used for residential buildings or smaller constructions.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33"/>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BR</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Blast Resistant</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Building or structure designed to withstand explosive forces or blasts, often used in military or high-risk areas.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34"/>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ER</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Earthquake Resistant</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Structure designed to resist seismic activity, utilizing specific construction techniques to prevent collapse or damage.</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35"/>
                  </a:ext>
                </a:extLst>
              </a:tr>
              <a:tr h="227700">
                <a:tc>
                  <a:txBody>
                    <a:bodyPr/>
                    <a:lstStyle/>
                    <a:p>
                      <a:pPr marL="0" lvl="0" indent="0" algn="l" rtl="0">
                        <a:spcBef>
                          <a:spcPts val="0"/>
                        </a:spcBef>
                        <a:spcAft>
                          <a:spcPts val="0"/>
                        </a:spcAft>
                        <a:buNone/>
                      </a:pPr>
                      <a:endParaRPr sz="600"/>
                    </a:p>
                  </a:txBody>
                  <a:tcPr marL="28575" marR="28575" marT="19050" marB="19050" anchor="b">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28575" marR="28575" marT="19050" marB="19050" anchor="b">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28575" marR="28575" marT="19050" marB="19050" anchor="b">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36"/>
                  </a:ext>
                </a:extLst>
              </a:tr>
              <a:tr h="258750">
                <a:tc gridSpan="3">
                  <a:txBody>
                    <a:bodyPr/>
                    <a:lstStyle/>
                    <a:p>
                      <a:pPr marL="0" lvl="0" indent="0" algn="ctr" rtl="0">
                        <a:lnSpc>
                          <a:spcPct val="115000"/>
                        </a:lnSpc>
                        <a:spcBef>
                          <a:spcPts val="0"/>
                        </a:spcBef>
                        <a:spcAft>
                          <a:spcPts val="0"/>
                        </a:spcAft>
                        <a:buNone/>
                      </a:pPr>
                      <a:r>
                        <a:rPr lang="fr" sz="1200" b="1">
                          <a:solidFill>
                            <a:srgbClr val="FFFFFF"/>
                          </a:solidFill>
                          <a:latin typeface="Roboto"/>
                          <a:ea typeface="Roboto"/>
                          <a:cs typeface="Roboto"/>
                          <a:sym typeface="Roboto"/>
                        </a:rPr>
                        <a:t>Roof Construction Codes</a:t>
                      </a:r>
                      <a:endParaRPr sz="1200" b="1">
                        <a:solidFill>
                          <a:srgbClr val="FFFFFF"/>
                        </a:solidFill>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741B47"/>
                    </a:solidFill>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37"/>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C</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Concrete</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Roof constructed using concrete materials, providing strong durability and often used in flat roof designs or multi-story buildings.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38"/>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M</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Metal</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tc>
                  <a:txBody>
                    <a:bodyPr/>
                    <a:lstStyle/>
                    <a:p>
                      <a:pPr marL="0" lvl="0" indent="0" algn="l" rtl="0">
                        <a:lnSpc>
                          <a:spcPct val="115000"/>
                        </a:lnSpc>
                        <a:spcBef>
                          <a:spcPts val="0"/>
                        </a:spcBef>
                        <a:spcAft>
                          <a:spcPts val="0"/>
                        </a:spcAft>
                        <a:buNone/>
                      </a:pPr>
                      <a:r>
                        <a:rPr lang="fr" sz="800"/>
                        <a:t>Roof made from metal materials, such as steel, aluminum, or copper, offering strength, durability, and often used in industrial or commercial buildings.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extLst>
                  <a:ext uri="{0D108BD9-81ED-4DB2-BD59-A6C34878D82A}">
                    <a16:rowId xmlns:a16="http://schemas.microsoft.com/office/drawing/2014/main" val="10039"/>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S</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Shingled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Roof covered with shingles, typically made from asphalt, wood, or slate, offering protection and a traditional aesthetic, commonly used in residential buildings.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40"/>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U</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Unknown</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tc>
                  <a:txBody>
                    <a:bodyPr/>
                    <a:lstStyle/>
                    <a:p>
                      <a:pPr marL="0" lvl="0" indent="0" algn="l" rtl="0">
                        <a:lnSpc>
                          <a:spcPct val="115000"/>
                        </a:lnSpc>
                        <a:spcBef>
                          <a:spcPts val="0"/>
                        </a:spcBef>
                        <a:spcAft>
                          <a:spcPts val="0"/>
                        </a:spcAft>
                        <a:buNone/>
                      </a:pPr>
                      <a:r>
                        <a:rPr lang="fr" sz="800"/>
                        <a:t>Roof construction type that is not identified or unclear, requiring further investigation for classification.</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extLst>
                  <a:ext uri="{0D108BD9-81ED-4DB2-BD59-A6C34878D82A}">
                    <a16:rowId xmlns:a16="http://schemas.microsoft.com/office/drawing/2014/main" val="10041"/>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W</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Wood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Roof constructed primarily from wood materials, often using timber framing with wooden shingles or panels, typically seen in traditional or residential buildings.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42"/>
                  </a:ext>
                </a:extLst>
              </a:tr>
            </a:tbl>
          </a:graphicData>
        </a:graphic>
      </p:graphicFrame>
      <p:pic>
        <p:nvPicPr>
          <p:cNvPr id="311" name="Google Shape;311;p32">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3"/>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Target Location Error Categories</a:t>
            </a:r>
            <a:endParaRPr sz="4200" b="1" u="sng">
              <a:solidFill>
                <a:schemeClr val="dk1"/>
              </a:solidFill>
            </a:endParaRPr>
          </a:p>
        </p:txBody>
      </p:sp>
      <p:pic>
        <p:nvPicPr>
          <p:cNvPr id="317" name="Google Shape;317;p33"/>
          <p:cNvPicPr preferRelativeResize="0"/>
          <p:nvPr/>
        </p:nvPicPr>
        <p:blipFill rotWithShape="1">
          <a:blip r:embed="rId3">
            <a:alphaModFix/>
          </a:blip>
          <a:srcRect b="5374"/>
          <a:stretch/>
        </p:blipFill>
        <p:spPr>
          <a:xfrm>
            <a:off x="0" y="2384575"/>
            <a:ext cx="15120000" cy="7979825"/>
          </a:xfrm>
          <a:prstGeom prst="rect">
            <a:avLst/>
          </a:prstGeom>
          <a:noFill/>
          <a:ln>
            <a:noFill/>
          </a:ln>
        </p:spPr>
      </p:pic>
      <p:pic>
        <p:nvPicPr>
          <p:cNvPr id="318" name="Google Shape;318;p33">
            <a:hlinkClick r:id="rId4"/>
          </p:cNvPr>
          <p:cNvPicPr preferRelativeResize="0"/>
          <p:nvPr/>
        </p:nvPicPr>
        <p:blipFill rotWithShape="1">
          <a:blip r:embed="rId5">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4"/>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MILITARY KILL EFFECTS</a:t>
            </a:r>
            <a:endParaRPr sz="4200" b="1" u="sng">
              <a:solidFill>
                <a:schemeClr val="dk1"/>
              </a:solidFill>
            </a:endParaRPr>
          </a:p>
        </p:txBody>
      </p:sp>
      <p:graphicFrame>
        <p:nvGraphicFramePr>
          <p:cNvPr id="324" name="Google Shape;324;p34"/>
          <p:cNvGraphicFramePr/>
          <p:nvPr/>
        </p:nvGraphicFramePr>
        <p:xfrm>
          <a:off x="952500" y="2088750"/>
          <a:ext cx="13215000" cy="6954250"/>
        </p:xfrm>
        <a:graphic>
          <a:graphicData uri="http://schemas.openxmlformats.org/drawingml/2006/table">
            <a:tbl>
              <a:tblPr>
                <a:noFill/>
                <a:tableStyleId>{AE7EAA58-4EDA-4114-B047-75ABB572CC32}</a:tableStyleId>
              </a:tblPr>
              <a:tblGrid>
                <a:gridCol w="2727775">
                  <a:extLst>
                    <a:ext uri="{9D8B030D-6E8A-4147-A177-3AD203B41FA5}">
                      <a16:colId xmlns:a16="http://schemas.microsoft.com/office/drawing/2014/main" val="20000"/>
                    </a:ext>
                  </a:extLst>
                </a:gridCol>
                <a:gridCol w="781375">
                  <a:extLst>
                    <a:ext uri="{9D8B030D-6E8A-4147-A177-3AD203B41FA5}">
                      <a16:colId xmlns:a16="http://schemas.microsoft.com/office/drawing/2014/main" val="20001"/>
                    </a:ext>
                  </a:extLst>
                </a:gridCol>
                <a:gridCol w="9705850">
                  <a:extLst>
                    <a:ext uri="{9D8B030D-6E8A-4147-A177-3AD203B41FA5}">
                      <a16:colId xmlns:a16="http://schemas.microsoft.com/office/drawing/2014/main" val="20002"/>
                    </a:ext>
                  </a:extLst>
                </a:gridCol>
              </a:tblGrid>
              <a:tr h="520700">
                <a:tc gridSpan="3">
                  <a:txBody>
                    <a:bodyPr/>
                    <a:lstStyle/>
                    <a:p>
                      <a:pPr marL="0" lvl="0" indent="0" algn="l" rtl="0">
                        <a:spcBef>
                          <a:spcPts val="0"/>
                        </a:spcBef>
                        <a:spcAft>
                          <a:spcPts val="0"/>
                        </a:spcAft>
                        <a:buNone/>
                      </a:pPr>
                      <a:r>
                        <a:rPr lang="fr" sz="1600" u="sng">
                          <a:solidFill>
                            <a:schemeClr val="dk1"/>
                          </a:solidFill>
                        </a:rPr>
                        <a:t>Definition:</a:t>
                      </a:r>
                      <a:r>
                        <a:rPr lang="fr" sz="1600">
                          <a:solidFill>
                            <a:schemeClr val="dk1"/>
                          </a:solidFill>
                        </a:rPr>
                        <a:t> destructive effects available upon detonation of a weapon.</a:t>
                      </a:r>
                      <a:endParaRPr sz="1600">
                        <a:solidFill>
                          <a:schemeClr val="dk1"/>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0"/>
                  </a:ext>
                </a:extLst>
              </a:tr>
              <a:tr h="520700">
                <a:tc gridSpan="2">
                  <a:txBody>
                    <a:bodyPr/>
                    <a:lstStyle/>
                    <a:p>
                      <a:pPr marL="0" lvl="0" indent="0" algn="ctr" rtl="0">
                        <a:spcBef>
                          <a:spcPts val="0"/>
                        </a:spcBef>
                        <a:spcAft>
                          <a:spcPts val="0"/>
                        </a:spcAft>
                        <a:buNone/>
                      </a:pPr>
                      <a:r>
                        <a:rPr lang="fr" sz="1600" b="1">
                          <a:solidFill>
                            <a:schemeClr val="lt1"/>
                          </a:solidFill>
                        </a:rPr>
                        <a:t>KILL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nb-NO"/>
                    </a:p>
                  </a:txBody>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520700">
                <a:tc gridSpan="2">
                  <a:txBody>
                    <a:bodyPr/>
                    <a:lstStyle/>
                    <a:p>
                      <a:pPr marL="0" lvl="0" indent="0" algn="ctr" rtl="0">
                        <a:spcBef>
                          <a:spcPts val="0"/>
                        </a:spcBef>
                        <a:spcAft>
                          <a:spcPts val="0"/>
                        </a:spcAft>
                        <a:buNone/>
                      </a:pPr>
                      <a:r>
                        <a:rPr lang="fr" b="1">
                          <a:solidFill>
                            <a:schemeClr val="dk1"/>
                          </a:solidFill>
                        </a:rPr>
                        <a:t>BLAST</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lvl="0" indent="0" algn="just" rtl="0">
                        <a:spcBef>
                          <a:spcPts val="0"/>
                        </a:spcBef>
                        <a:spcAft>
                          <a:spcPts val="0"/>
                        </a:spcAft>
                        <a:buNone/>
                      </a:pPr>
                      <a:r>
                        <a:rPr lang="fr">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20700">
                <a:tc gridSpan="2">
                  <a:txBody>
                    <a:bodyPr/>
                    <a:lstStyle/>
                    <a:p>
                      <a:pPr marL="0" lvl="0" indent="0" algn="ctr" rtl="0">
                        <a:spcBef>
                          <a:spcPts val="0"/>
                        </a:spcBef>
                        <a:spcAft>
                          <a:spcPts val="0"/>
                        </a:spcAft>
                        <a:buNone/>
                      </a:pPr>
                      <a:r>
                        <a:rPr lang="fr" b="1">
                          <a:solidFill>
                            <a:schemeClr val="dk1"/>
                          </a:solidFill>
                        </a:rPr>
                        <a:t>FRAGMENTATION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dispersal of shrapnel or debris from an exploding munition. Fragments are propelled outward at high velocity, targeting personnel, equipment, and light structures in the area of effect.</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20700">
                <a:tc gridSpan="2">
                  <a:txBody>
                    <a:bodyPr/>
                    <a:lstStyle/>
                    <a:p>
                      <a:pPr marL="0" lvl="0" indent="0" algn="ctr" rtl="0">
                        <a:spcBef>
                          <a:spcPts val="0"/>
                        </a:spcBef>
                        <a:spcAft>
                          <a:spcPts val="0"/>
                        </a:spcAft>
                        <a:buNone/>
                      </a:pPr>
                      <a:r>
                        <a:rPr lang="fr" b="1">
                          <a:solidFill>
                            <a:schemeClr val="dk1"/>
                          </a:solidFill>
                        </a:rPr>
                        <a:t>PENETRATION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520700">
                <a:tc gridSpan="2">
                  <a:txBody>
                    <a:bodyPr/>
                    <a:lstStyle/>
                    <a:p>
                      <a:pPr marL="0" lvl="0" indent="0" algn="ctr" rtl="0">
                        <a:spcBef>
                          <a:spcPts val="0"/>
                        </a:spcBef>
                        <a:spcAft>
                          <a:spcPts val="0"/>
                        </a:spcAft>
                        <a:buNone/>
                      </a:pPr>
                      <a:r>
                        <a:rPr lang="fr" b="1">
                          <a:solidFill>
                            <a:schemeClr val="dk1"/>
                          </a:solidFill>
                        </a:rPr>
                        <a:t>INCENDIARY</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520700">
                <a:tc gridSpan="2">
                  <a:txBody>
                    <a:bodyPr/>
                    <a:lstStyle/>
                    <a:p>
                      <a:pPr marL="0" lvl="0" indent="0" algn="ctr" rtl="0">
                        <a:spcBef>
                          <a:spcPts val="0"/>
                        </a:spcBef>
                        <a:spcAft>
                          <a:spcPts val="0"/>
                        </a:spcAft>
                        <a:buClr>
                          <a:schemeClr val="dk1"/>
                        </a:buClr>
                        <a:buSzPts val="1100"/>
                        <a:buFont typeface="Arial"/>
                        <a:buNone/>
                      </a:pPr>
                      <a:r>
                        <a:rPr lang="fr" b="1">
                          <a:solidFill>
                            <a:schemeClr val="dk1"/>
                          </a:solidFill>
                        </a:rPr>
                        <a:t>CRATERING</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formation of a crater in the ground caused by the impact or detonation of a munition. Cratering disrupts mobility and operations, damaging roads, runways, or creating obstacles in the battlefield.</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520700">
                <a:tc gridSpan="2">
                  <a:txBody>
                    <a:bodyPr/>
                    <a:lstStyle/>
                    <a:p>
                      <a:pPr marL="0" lvl="0" indent="0" algn="ctr" rtl="0">
                        <a:spcBef>
                          <a:spcPts val="0"/>
                        </a:spcBef>
                        <a:spcAft>
                          <a:spcPts val="0"/>
                        </a:spcAft>
                        <a:buNone/>
                      </a:pPr>
                      <a:r>
                        <a:rPr lang="fr" b="1">
                          <a:solidFill>
                            <a:schemeClr val="dk1"/>
                          </a:solidFill>
                        </a:rPr>
                        <a:t>PERFORATION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lvl="0" indent="0" algn="just" rtl="0">
                        <a:spcBef>
                          <a:spcPts val="0"/>
                        </a:spcBef>
                        <a:spcAft>
                          <a:spcPts val="0"/>
                        </a:spcAft>
                        <a:buNone/>
                      </a:pPr>
                      <a:r>
                        <a:rPr lang="fr">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520700">
                <a:tc gridSpan="2">
                  <a:txBody>
                    <a:bodyPr/>
                    <a:lstStyle/>
                    <a:p>
                      <a:pPr marL="0" lvl="0" indent="0" algn="ctr" rtl="0">
                        <a:spcBef>
                          <a:spcPts val="0"/>
                        </a:spcBef>
                        <a:spcAft>
                          <a:spcPts val="0"/>
                        </a:spcAft>
                        <a:buNone/>
                      </a:pPr>
                      <a:r>
                        <a:rPr lang="fr" b="1">
                          <a:solidFill>
                            <a:schemeClr val="dk1"/>
                          </a:solidFill>
                        </a:rPr>
                        <a:t>EARTH SHOCK</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lvl="0" indent="0" algn="just" rtl="0">
                        <a:spcBef>
                          <a:spcPts val="0"/>
                        </a:spcBef>
                        <a:spcAft>
                          <a:spcPts val="0"/>
                        </a:spcAft>
                        <a:buNone/>
                      </a:pPr>
                      <a:r>
                        <a:rPr lang="fr">
                          <a:solidFill>
                            <a:schemeClr val="dk1"/>
                          </a:solidFill>
                        </a:rPr>
                        <a:t>The seismic-like vibrations transmitted through the ground from an explosion. Earth shock can damage underground structures, destabilize foundations, or incapacitate personnel in subterranean environments.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520700">
                <a:tc gridSpan="2">
                  <a:txBody>
                    <a:bodyPr/>
                    <a:lstStyle/>
                    <a:p>
                      <a:pPr marL="0" lvl="0" indent="0" algn="ctr" rtl="0">
                        <a:spcBef>
                          <a:spcPts val="0"/>
                        </a:spcBef>
                        <a:spcAft>
                          <a:spcPts val="0"/>
                        </a:spcAft>
                        <a:buNone/>
                      </a:pPr>
                      <a:r>
                        <a:rPr lang="fr" b="1">
                          <a:solidFill>
                            <a:schemeClr val="dk1"/>
                          </a:solidFill>
                        </a:rPr>
                        <a:t>NUCLEAR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lvl="0" indent="0" algn="just" rtl="0">
                        <a:spcBef>
                          <a:spcPts val="0"/>
                        </a:spcBef>
                        <a:spcAft>
                          <a:spcPts val="0"/>
                        </a:spcAft>
                        <a:buNone/>
                      </a:pPr>
                      <a:r>
                        <a:rPr lang="fr">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r h="520700">
                <a:tc gridSpan="2">
                  <a:txBody>
                    <a:bodyPr/>
                    <a:lstStyle/>
                    <a:p>
                      <a:pPr marL="0" lvl="0" indent="0" algn="ctr" rtl="0">
                        <a:spcBef>
                          <a:spcPts val="0"/>
                        </a:spcBef>
                        <a:spcAft>
                          <a:spcPts val="0"/>
                        </a:spcAft>
                        <a:buNone/>
                      </a:pPr>
                      <a:r>
                        <a:rPr lang="fr" b="1">
                          <a:solidFill>
                            <a:schemeClr val="dk1"/>
                          </a:solidFill>
                        </a:rPr>
                        <a:t>THERMAL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lvl="0" indent="0" algn="just" rtl="0">
                        <a:spcBef>
                          <a:spcPts val="0"/>
                        </a:spcBef>
                        <a:spcAft>
                          <a:spcPts val="0"/>
                        </a:spcAft>
                        <a:buNone/>
                      </a:pPr>
                      <a:r>
                        <a:rPr lang="fr">
                          <a:solidFill>
                            <a:schemeClr val="dk1"/>
                          </a:solidFill>
                        </a:rPr>
                        <a:t>The intense heat and light energy emitted by an explosion, especially in nuclear detonations. Thermal radiation causes burns, ignites materials, and can create secondary fires in the target area.</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10"/>
                  </a:ext>
                </a:extLst>
              </a:tr>
            </a:tbl>
          </a:graphicData>
        </a:graphic>
      </p:graphicFrame>
      <p:pic>
        <p:nvPicPr>
          <p:cNvPr id="325" name="Google Shape;325;p3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5"/>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Collateral Damage Estimation Levels</a:t>
            </a:r>
            <a:endParaRPr sz="4200" b="1" u="sng">
              <a:solidFill>
                <a:schemeClr val="dk1"/>
              </a:solidFill>
            </a:endParaRPr>
          </a:p>
        </p:txBody>
      </p:sp>
      <p:pic>
        <p:nvPicPr>
          <p:cNvPr id="331" name="Google Shape;331;p35"/>
          <p:cNvPicPr preferRelativeResize="0"/>
          <p:nvPr/>
        </p:nvPicPr>
        <p:blipFill rotWithShape="1">
          <a:blip r:embed="rId3">
            <a:alphaModFix/>
          </a:blip>
          <a:srcRect t="24637" b="6925"/>
          <a:stretch/>
        </p:blipFill>
        <p:spPr>
          <a:xfrm>
            <a:off x="0" y="2801225"/>
            <a:ext cx="15119999" cy="7890775"/>
          </a:xfrm>
          <a:prstGeom prst="rect">
            <a:avLst/>
          </a:prstGeom>
          <a:noFill/>
          <a:ln>
            <a:noFill/>
          </a:ln>
        </p:spPr>
      </p:pic>
      <p:pic>
        <p:nvPicPr>
          <p:cNvPr id="332" name="Google Shape;332;p35">
            <a:hlinkClick r:id="rId4"/>
          </p:cNvPr>
          <p:cNvPicPr preferRelativeResize="0"/>
          <p:nvPr/>
        </p:nvPicPr>
        <p:blipFill rotWithShape="1">
          <a:blip r:embed="rId5">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6"/>
          <p:cNvSpPr txBox="1"/>
          <p:nvPr/>
        </p:nvSpPr>
        <p:spPr>
          <a:xfrm>
            <a:off x="2077950" y="51275"/>
            <a:ext cx="130422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Collateral Damage Estimation Methodology</a:t>
            </a:r>
            <a:endParaRPr sz="4200" b="1" u="sng">
              <a:solidFill>
                <a:schemeClr val="dk1"/>
              </a:solidFill>
            </a:endParaRPr>
          </a:p>
        </p:txBody>
      </p:sp>
      <p:pic>
        <p:nvPicPr>
          <p:cNvPr id="338" name="Google Shape;338;p36"/>
          <p:cNvPicPr preferRelativeResize="0"/>
          <p:nvPr/>
        </p:nvPicPr>
        <p:blipFill>
          <a:blip r:embed="rId3">
            <a:alphaModFix/>
          </a:blip>
          <a:stretch>
            <a:fillRect/>
          </a:stretch>
        </p:blipFill>
        <p:spPr>
          <a:xfrm>
            <a:off x="3464863" y="1399100"/>
            <a:ext cx="8190273" cy="9292902"/>
          </a:xfrm>
          <a:prstGeom prst="rect">
            <a:avLst/>
          </a:prstGeom>
          <a:noFill/>
          <a:ln>
            <a:noFill/>
          </a:ln>
        </p:spPr>
      </p:pic>
      <p:pic>
        <p:nvPicPr>
          <p:cNvPr id="339" name="Google Shape;339;p36">
            <a:hlinkClick r:id="rId4"/>
          </p:cNvPr>
          <p:cNvPicPr preferRelativeResize="0"/>
          <p:nvPr/>
        </p:nvPicPr>
        <p:blipFill rotWithShape="1">
          <a:blip r:embed="rId5">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7"/>
          <p:cNvSpPr txBox="1"/>
          <p:nvPr/>
        </p:nvSpPr>
        <p:spPr>
          <a:xfrm>
            <a:off x="2077950" y="51275"/>
            <a:ext cx="130422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Risk Estimate Distance Table</a:t>
            </a:r>
            <a:endParaRPr sz="4200" b="1" u="sng">
              <a:solidFill>
                <a:schemeClr val="dk1"/>
              </a:solidFill>
            </a:endParaRPr>
          </a:p>
          <a:p>
            <a:pPr marL="0" lvl="0" indent="0" algn="ctr" rtl="0">
              <a:spcBef>
                <a:spcPts val="0"/>
              </a:spcBef>
              <a:spcAft>
                <a:spcPts val="0"/>
              </a:spcAft>
              <a:buNone/>
            </a:pPr>
            <a:r>
              <a:rPr lang="fr" sz="4200" b="1" u="sng">
                <a:solidFill>
                  <a:schemeClr val="dk1"/>
                </a:solidFill>
              </a:rPr>
              <a:t>(Fixed-Wing, 2007)</a:t>
            </a:r>
            <a:endParaRPr sz="4200" b="1" u="sng">
              <a:solidFill>
                <a:schemeClr val="dk1"/>
              </a:solidFill>
            </a:endParaRPr>
          </a:p>
        </p:txBody>
      </p:sp>
      <p:grpSp>
        <p:nvGrpSpPr>
          <p:cNvPr id="345" name="Google Shape;345;p37"/>
          <p:cNvGrpSpPr/>
          <p:nvPr/>
        </p:nvGrpSpPr>
        <p:grpSpPr>
          <a:xfrm>
            <a:off x="30843" y="3486850"/>
            <a:ext cx="15048001" cy="5068075"/>
            <a:chOff x="0" y="2572450"/>
            <a:chExt cx="15048001" cy="5068075"/>
          </a:xfrm>
        </p:grpSpPr>
        <p:pic>
          <p:nvPicPr>
            <p:cNvPr id="346" name="Google Shape;346;p37"/>
            <p:cNvPicPr preferRelativeResize="0"/>
            <p:nvPr/>
          </p:nvPicPr>
          <p:blipFill>
            <a:blip r:embed="rId3">
              <a:alphaModFix/>
            </a:blip>
            <a:stretch>
              <a:fillRect/>
            </a:stretch>
          </p:blipFill>
          <p:spPr>
            <a:xfrm>
              <a:off x="10080000" y="2597466"/>
              <a:ext cx="4968001" cy="5018038"/>
            </a:xfrm>
            <a:prstGeom prst="rect">
              <a:avLst/>
            </a:prstGeom>
            <a:noFill/>
            <a:ln w="9525" cap="flat" cmpd="sng">
              <a:solidFill>
                <a:schemeClr val="dk1"/>
              </a:solidFill>
              <a:prstDash val="solid"/>
              <a:round/>
              <a:headEnd type="none" w="sm" len="sm"/>
              <a:tailEnd type="none" w="sm" len="sm"/>
            </a:ln>
          </p:spPr>
        </p:pic>
        <p:pic>
          <p:nvPicPr>
            <p:cNvPr id="347" name="Google Shape;347;p37"/>
            <p:cNvPicPr preferRelativeResize="0"/>
            <p:nvPr/>
          </p:nvPicPr>
          <p:blipFill>
            <a:blip r:embed="rId4">
              <a:alphaModFix/>
            </a:blip>
            <a:stretch>
              <a:fillRect/>
            </a:stretch>
          </p:blipFill>
          <p:spPr>
            <a:xfrm>
              <a:off x="0" y="2572450"/>
              <a:ext cx="4967999" cy="5068075"/>
            </a:xfrm>
            <a:prstGeom prst="rect">
              <a:avLst/>
            </a:prstGeom>
            <a:noFill/>
            <a:ln w="9525" cap="flat" cmpd="sng">
              <a:solidFill>
                <a:schemeClr val="dk1"/>
              </a:solidFill>
              <a:prstDash val="solid"/>
              <a:round/>
              <a:headEnd type="none" w="sm" len="sm"/>
              <a:tailEnd type="none" w="sm" len="sm"/>
            </a:ln>
          </p:spPr>
        </p:pic>
        <p:pic>
          <p:nvPicPr>
            <p:cNvPr id="348" name="Google Shape;348;p37"/>
            <p:cNvPicPr preferRelativeResize="0"/>
            <p:nvPr/>
          </p:nvPicPr>
          <p:blipFill>
            <a:blip r:embed="rId5">
              <a:alphaModFix/>
            </a:blip>
            <a:stretch>
              <a:fillRect/>
            </a:stretch>
          </p:blipFill>
          <p:spPr>
            <a:xfrm>
              <a:off x="5040001" y="2945950"/>
              <a:ext cx="4968000" cy="4321087"/>
            </a:xfrm>
            <a:prstGeom prst="rect">
              <a:avLst/>
            </a:prstGeom>
            <a:noFill/>
            <a:ln w="9525" cap="flat" cmpd="sng">
              <a:solidFill>
                <a:schemeClr val="dk1"/>
              </a:solidFill>
              <a:prstDash val="solid"/>
              <a:round/>
              <a:headEnd type="none" w="sm" len="sm"/>
              <a:tailEnd type="none" w="sm" len="sm"/>
            </a:ln>
          </p:spPr>
        </p:pic>
      </p:grpSp>
      <p:pic>
        <p:nvPicPr>
          <p:cNvPr id="349" name="Google Shape;349;p37">
            <a:hlinkClick r:id="rId6"/>
          </p:cNvPr>
          <p:cNvPicPr preferRelativeResize="0"/>
          <p:nvPr/>
        </p:nvPicPr>
        <p:blipFill rotWithShape="1">
          <a:blip r:embed="rId7">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8"/>
          <p:cNvSpPr txBox="1"/>
          <p:nvPr/>
        </p:nvSpPr>
        <p:spPr>
          <a:xfrm>
            <a:off x="2077950" y="51275"/>
            <a:ext cx="130422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Risk Estimate Distance Table</a:t>
            </a:r>
            <a:endParaRPr sz="4200" b="1" u="sng">
              <a:solidFill>
                <a:schemeClr val="dk1"/>
              </a:solidFill>
            </a:endParaRPr>
          </a:p>
          <a:p>
            <a:pPr marL="0" lvl="0" indent="0" algn="ctr" rtl="0">
              <a:spcBef>
                <a:spcPts val="0"/>
              </a:spcBef>
              <a:spcAft>
                <a:spcPts val="0"/>
              </a:spcAft>
              <a:buNone/>
            </a:pPr>
            <a:r>
              <a:rPr lang="fr" sz="4200" b="1" u="sng">
                <a:solidFill>
                  <a:schemeClr val="dk1"/>
                </a:solidFill>
              </a:rPr>
              <a:t>(Fixed-Wing, 2023)</a:t>
            </a:r>
            <a:endParaRPr sz="4200" b="1" u="sng">
              <a:solidFill>
                <a:schemeClr val="dk1"/>
              </a:solidFill>
            </a:endParaRPr>
          </a:p>
        </p:txBody>
      </p:sp>
      <p:grpSp>
        <p:nvGrpSpPr>
          <p:cNvPr id="355" name="Google Shape;355;p38"/>
          <p:cNvGrpSpPr/>
          <p:nvPr/>
        </p:nvGrpSpPr>
        <p:grpSpPr>
          <a:xfrm>
            <a:off x="22679" y="3059213"/>
            <a:ext cx="15074644" cy="6758227"/>
            <a:chOff x="22679" y="2469563"/>
            <a:chExt cx="15074644" cy="6758227"/>
          </a:xfrm>
        </p:grpSpPr>
        <p:pic>
          <p:nvPicPr>
            <p:cNvPr id="356" name="Google Shape;356;p38"/>
            <p:cNvPicPr preferRelativeResize="0"/>
            <p:nvPr/>
          </p:nvPicPr>
          <p:blipFill>
            <a:blip r:embed="rId3">
              <a:alphaModFix/>
            </a:blip>
            <a:stretch>
              <a:fillRect/>
            </a:stretch>
          </p:blipFill>
          <p:spPr>
            <a:xfrm>
              <a:off x="22679" y="2544438"/>
              <a:ext cx="4968001" cy="6608512"/>
            </a:xfrm>
            <a:prstGeom prst="rect">
              <a:avLst/>
            </a:prstGeom>
            <a:noFill/>
            <a:ln w="9525" cap="flat" cmpd="sng">
              <a:solidFill>
                <a:schemeClr val="dk1"/>
              </a:solidFill>
              <a:prstDash val="solid"/>
              <a:round/>
              <a:headEnd type="none" w="sm" len="sm"/>
              <a:tailEnd type="none" w="sm" len="sm"/>
            </a:ln>
          </p:spPr>
        </p:pic>
        <p:pic>
          <p:nvPicPr>
            <p:cNvPr id="357" name="Google Shape;357;p38"/>
            <p:cNvPicPr preferRelativeResize="0"/>
            <p:nvPr/>
          </p:nvPicPr>
          <p:blipFill rotWithShape="1">
            <a:blip r:embed="rId4">
              <a:alphaModFix/>
            </a:blip>
            <a:srcRect b="-50"/>
            <a:stretch/>
          </p:blipFill>
          <p:spPr>
            <a:xfrm>
              <a:off x="5076001" y="2469563"/>
              <a:ext cx="4968000" cy="6758227"/>
            </a:xfrm>
            <a:prstGeom prst="rect">
              <a:avLst/>
            </a:prstGeom>
            <a:noFill/>
            <a:ln w="9525" cap="flat" cmpd="sng">
              <a:solidFill>
                <a:schemeClr val="dk1"/>
              </a:solidFill>
              <a:prstDash val="solid"/>
              <a:round/>
              <a:headEnd type="none" w="sm" len="sm"/>
              <a:tailEnd type="none" w="sm" len="sm"/>
            </a:ln>
          </p:spPr>
        </p:pic>
        <p:pic>
          <p:nvPicPr>
            <p:cNvPr id="358" name="Google Shape;358;p38"/>
            <p:cNvPicPr preferRelativeResize="0"/>
            <p:nvPr/>
          </p:nvPicPr>
          <p:blipFill>
            <a:blip r:embed="rId5">
              <a:alphaModFix/>
            </a:blip>
            <a:stretch>
              <a:fillRect/>
            </a:stretch>
          </p:blipFill>
          <p:spPr>
            <a:xfrm>
              <a:off x="10129322" y="2471150"/>
              <a:ext cx="4968000" cy="6755050"/>
            </a:xfrm>
            <a:prstGeom prst="rect">
              <a:avLst/>
            </a:prstGeom>
            <a:noFill/>
            <a:ln w="9525" cap="flat" cmpd="sng">
              <a:solidFill>
                <a:schemeClr val="dk1"/>
              </a:solidFill>
              <a:prstDash val="solid"/>
              <a:round/>
              <a:headEnd type="none" w="sm" len="sm"/>
              <a:tailEnd type="none" w="sm" len="sm"/>
            </a:ln>
          </p:spPr>
        </p:pic>
      </p:grpSp>
      <p:pic>
        <p:nvPicPr>
          <p:cNvPr id="359" name="Google Shape;359;p38">
            <a:hlinkClick r:id="rId6"/>
          </p:cNvPr>
          <p:cNvPicPr preferRelativeResize="0"/>
          <p:nvPr/>
        </p:nvPicPr>
        <p:blipFill rotWithShape="1">
          <a:blip r:embed="rId7">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46" name="Bilde 45" descr="Et bilde som inneholder kart, tekst, atlas&#10;&#10;Automatisk generert beskrivelse">
            <a:extLst>
              <a:ext uri="{FF2B5EF4-FFF2-40B4-BE49-F238E27FC236}">
                <a16:creationId xmlns:a16="http://schemas.microsoft.com/office/drawing/2014/main" id="{832576C4-D029-B487-24D1-FD5A5729082E}"/>
              </a:ext>
            </a:extLst>
          </p:cNvPr>
          <p:cNvPicPr>
            <a:picLocks noChangeAspect="1"/>
          </p:cNvPicPr>
          <p:nvPr/>
        </p:nvPicPr>
        <p:blipFill>
          <a:blip r:embed="rId3"/>
          <a:srcRect b="19571"/>
          <a:stretch/>
        </p:blipFill>
        <p:spPr>
          <a:xfrm>
            <a:off x="0" y="2099669"/>
            <a:ext cx="15119350" cy="8592144"/>
          </a:xfrm>
          <a:prstGeom prst="rect">
            <a:avLst/>
          </a:prstGeom>
        </p:spPr>
      </p:pic>
      <p:sp>
        <p:nvSpPr>
          <p:cNvPr id="23" name="Rektangel 22">
            <a:extLst>
              <a:ext uri="{FF2B5EF4-FFF2-40B4-BE49-F238E27FC236}">
                <a16:creationId xmlns:a16="http://schemas.microsoft.com/office/drawing/2014/main" id="{C06DF8D4-DA01-1DB1-E279-AF07D281BE2F}"/>
              </a:ext>
            </a:extLst>
          </p:cNvPr>
          <p:cNvSpPr/>
          <p:nvPr/>
        </p:nvSpPr>
        <p:spPr>
          <a:xfrm>
            <a:off x="0" y="10221669"/>
            <a:ext cx="928467" cy="502200"/>
          </a:xfrm>
          <a:prstGeom prst="rect">
            <a:avLst/>
          </a:prstGeom>
          <a:solidFill>
            <a:srgbClr val="265C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graphicFrame>
        <p:nvGraphicFramePr>
          <p:cNvPr id="62" name="Google Shape;62;p14"/>
          <p:cNvGraphicFramePr/>
          <p:nvPr>
            <p:extLst>
              <p:ext uri="{D42A27DB-BD31-4B8C-83A1-F6EECF244321}">
                <p14:modId xmlns:p14="http://schemas.microsoft.com/office/powerpoint/2010/main" val="1466017234"/>
              </p:ext>
            </p:extLst>
          </p:nvPr>
        </p:nvGraphicFramePr>
        <p:xfrm>
          <a:off x="0" y="0"/>
          <a:ext cx="15119350" cy="11024672"/>
        </p:xfrm>
        <a:graphic>
          <a:graphicData uri="http://schemas.openxmlformats.org/drawingml/2006/table">
            <a:tbl>
              <a:tblPr>
                <a:noFill/>
                <a:tableStyleId>{AE7EAA58-4EDA-4114-B047-75ABB572CC32}</a:tableStyleId>
              </a:tblPr>
              <a:tblGrid>
                <a:gridCol w="2459370">
                  <a:extLst>
                    <a:ext uri="{9D8B030D-6E8A-4147-A177-3AD203B41FA5}">
                      <a16:colId xmlns:a16="http://schemas.microsoft.com/office/drawing/2014/main" val="20000"/>
                    </a:ext>
                  </a:extLst>
                </a:gridCol>
                <a:gridCol w="6658888">
                  <a:extLst>
                    <a:ext uri="{9D8B030D-6E8A-4147-A177-3AD203B41FA5}">
                      <a16:colId xmlns:a16="http://schemas.microsoft.com/office/drawing/2014/main" val="20001"/>
                    </a:ext>
                  </a:extLst>
                </a:gridCol>
                <a:gridCol w="2242904">
                  <a:extLst>
                    <a:ext uri="{9D8B030D-6E8A-4147-A177-3AD203B41FA5}">
                      <a16:colId xmlns:a16="http://schemas.microsoft.com/office/drawing/2014/main" val="20002"/>
                    </a:ext>
                  </a:extLst>
                </a:gridCol>
                <a:gridCol w="3758188">
                  <a:extLst>
                    <a:ext uri="{9D8B030D-6E8A-4147-A177-3AD203B41FA5}">
                      <a16:colId xmlns:a16="http://schemas.microsoft.com/office/drawing/2014/main" val="20003"/>
                    </a:ext>
                  </a:extLst>
                </a:gridCol>
              </a:tblGrid>
              <a:tr h="1186854">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MURMANSK INTERNATIONAL, SRN</a:t>
                      </a:r>
                    </a:p>
                    <a:p>
                      <a:pPr marL="0" lvl="0" indent="0" algn="l" rtl="0">
                        <a:spcBef>
                          <a:spcPts val="0"/>
                        </a:spcBef>
                        <a:spcAft>
                          <a:spcPts val="0"/>
                        </a:spcAft>
                        <a:buNone/>
                      </a:pPr>
                      <a:r>
                        <a:rPr lang="fr" sz="2000" b="1" dirty="0"/>
                        <a:t>JOINT OPERATIONS GRAPHIC </a:t>
                      </a:r>
                      <a:r>
                        <a:rPr lang="fr" sz="2000" b="1" dirty="0">
                          <a:solidFill>
                            <a:schemeClr val="dk1"/>
                          </a:solidFill>
                        </a:rPr>
                        <a:t>[X]</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dirty="0"/>
                        <a:t>MAP</a:t>
                      </a:r>
                      <a:endParaRPr sz="2000" b="1" dirty="0"/>
                    </a:p>
                    <a:p>
                      <a:pPr marL="0" lvl="0" indent="0" algn="ctr" rtl="0">
                        <a:spcBef>
                          <a:spcPts val="0"/>
                        </a:spcBef>
                        <a:spcAft>
                          <a:spcPts val="0"/>
                        </a:spcAft>
                        <a:buNone/>
                      </a:pPr>
                      <a:r>
                        <a:rPr lang="fr" sz="2000" b="1" dirty="0"/>
                        <a:t>OVERVIEW</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SECRET - DCS WORLD REL TO COALITION</a:t>
                      </a:r>
                      <a:endParaRPr sz="19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909232">
                <a:tc vMerge="1">
                  <a:txBody>
                    <a:bodyPr/>
                    <a:lstStyle/>
                    <a:p>
                      <a:endParaRPr lang="nb-NO"/>
                    </a:p>
                  </a:txBody>
                  <a:tcPr/>
                </a:tc>
                <a:tc>
                  <a:txBody>
                    <a:bodyPr/>
                    <a:lstStyle/>
                    <a:p>
                      <a:pPr marL="0" lvl="0" indent="0" algn="l" rtl="0">
                        <a:spcBef>
                          <a:spcPts val="0"/>
                        </a:spcBef>
                        <a:spcAft>
                          <a:spcPts val="0"/>
                        </a:spcAft>
                        <a:buNone/>
                      </a:pPr>
                      <a:r>
                        <a:rPr lang="fr" sz="1500" b="1" dirty="0"/>
                        <a:t>BE:SRNTGT003  CATCODE: </a:t>
                      </a:r>
                      <a:r>
                        <a:rPr lang="nb-NO" sz="1500" b="1" dirty="0"/>
                        <a:t>3</a:t>
                      </a:r>
                      <a:endParaRPr sz="1500" b="1" dirty="0"/>
                    </a:p>
                    <a:p>
                      <a:pPr marL="0" lvl="0" indent="0" algn="l" rtl="0">
                        <a:spcBef>
                          <a:spcPts val="0"/>
                        </a:spcBef>
                        <a:spcAft>
                          <a:spcPts val="0"/>
                        </a:spcAft>
                        <a:buNone/>
                      </a:pPr>
                      <a:r>
                        <a:rPr lang="fr" sz="1500" b="1" dirty="0"/>
                        <a:t>MIDB GEO: </a:t>
                      </a:r>
                      <a:r>
                        <a:rPr lang="pt-BR" sz="1500" b="1" dirty="0"/>
                        <a:t>N 68 46.936 E 032 44.996</a:t>
                      </a:r>
                      <a:r>
                        <a:rPr lang="fr" sz="1500" b="1" dirty="0"/>
                        <a:t> </a:t>
                      </a:r>
                    </a:p>
                    <a:p>
                      <a:pPr marL="0" lvl="0" indent="0" algn="l" rtl="0">
                        <a:spcBef>
                          <a:spcPts val="0"/>
                        </a:spcBef>
                        <a:spcAft>
                          <a:spcPts val="0"/>
                        </a:spcAft>
                        <a:buNone/>
                      </a:pPr>
                      <a:r>
                        <a:rPr lang="fr" sz="1500" b="1" dirty="0"/>
                        <a:t>ICOD: [25JUN2011] DOI:[25JUN2011]</a:t>
                      </a:r>
                      <a:endParaRPr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dirty="0"/>
                        <a:t>DECL ON: </a:t>
                      </a:r>
                      <a:r>
                        <a:rPr lang="nb-NO" sz="1500" b="1" dirty="0"/>
                        <a:t>N/A</a:t>
                      </a:r>
                      <a:endParaRPr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92858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64" name="Google Shape;64;p14"/>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t>SECRET - DCS WORLD REL TO COALITION</a:t>
            </a:r>
            <a:endParaRPr lang="nb-NO" b="1" dirty="0"/>
          </a:p>
        </p:txBody>
      </p:sp>
      <p:cxnSp>
        <p:nvCxnSpPr>
          <p:cNvPr id="65" name="Google Shape;65;p14"/>
          <p:cNvCxnSpPr/>
          <p:nvPr/>
        </p:nvCxnSpPr>
        <p:spPr>
          <a:xfrm rot="10800000">
            <a:off x="13999925" y="2400964"/>
            <a:ext cx="17400" cy="1080000"/>
          </a:xfrm>
          <a:prstGeom prst="straightConnector1">
            <a:avLst/>
          </a:prstGeom>
          <a:noFill/>
          <a:ln w="38100" cap="flat" cmpd="sng">
            <a:solidFill>
              <a:schemeClr val="dk1"/>
            </a:solidFill>
            <a:prstDash val="solid"/>
            <a:round/>
            <a:headEnd type="none" w="med" len="med"/>
            <a:tailEnd type="triangle" w="med" len="med"/>
          </a:ln>
        </p:spPr>
      </p:cxnSp>
      <p:sp>
        <p:nvSpPr>
          <p:cNvPr id="66" name="Google Shape;66;p14"/>
          <p:cNvSpPr txBox="1"/>
          <p:nvPr/>
        </p:nvSpPr>
        <p:spPr>
          <a:xfrm>
            <a:off x="14017325" y="29909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solidFill>
                  <a:schemeClr val="dk1"/>
                </a:solidFill>
              </a:rPr>
              <a:t>N</a:t>
            </a:r>
            <a:endParaRPr sz="3000" b="1">
              <a:solidFill>
                <a:schemeClr val="dk1"/>
              </a:solidFill>
            </a:endParaRPr>
          </a:p>
        </p:txBody>
      </p:sp>
      <p:sp>
        <p:nvSpPr>
          <p:cNvPr id="67" name="Google Shape;67;p14"/>
          <p:cNvSpPr txBox="1"/>
          <p:nvPr/>
        </p:nvSpPr>
        <p:spPr>
          <a:xfrm>
            <a:off x="8654841" y="7568419"/>
            <a:ext cx="2784024" cy="437812"/>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nb-NO" b="1" dirty="0">
                <a:solidFill>
                  <a:schemeClr val="dk1"/>
                </a:solidFill>
              </a:rPr>
              <a:t>MURMANSK INTERNATIONAL</a:t>
            </a:r>
            <a:endParaRPr b="1" dirty="0">
              <a:solidFill>
                <a:schemeClr val="dk1"/>
              </a:solidFill>
            </a:endParaRPr>
          </a:p>
          <a:p>
            <a:pPr marL="0" lvl="0" indent="0" algn="l" rtl="0">
              <a:spcBef>
                <a:spcPts val="0"/>
              </a:spcBef>
              <a:spcAft>
                <a:spcPts val="0"/>
              </a:spcAft>
              <a:buClr>
                <a:schemeClr val="dk1"/>
              </a:buClr>
              <a:buSzPts val="1100"/>
              <a:buFont typeface="Arial"/>
              <a:buNone/>
            </a:pPr>
            <a:r>
              <a:rPr lang="fr" b="1" dirty="0">
                <a:solidFill>
                  <a:schemeClr val="dk1"/>
                </a:solidFill>
              </a:rPr>
              <a:t>SRNTGT003</a:t>
            </a:r>
            <a:endParaRPr b="1" dirty="0">
              <a:solidFill>
                <a:schemeClr val="dk1"/>
              </a:solidFill>
            </a:endParaRPr>
          </a:p>
        </p:txBody>
      </p:sp>
      <p:cxnSp>
        <p:nvCxnSpPr>
          <p:cNvPr id="68" name="Google Shape;68;p14"/>
          <p:cNvCxnSpPr>
            <a:cxnSpLocks/>
          </p:cNvCxnSpPr>
          <p:nvPr/>
        </p:nvCxnSpPr>
        <p:spPr>
          <a:xfrm flipH="1">
            <a:off x="5434013" y="8006230"/>
            <a:ext cx="4638675" cy="2180758"/>
          </a:xfrm>
          <a:prstGeom prst="straightConnector1">
            <a:avLst/>
          </a:prstGeom>
          <a:noFill/>
          <a:ln w="19050" cap="flat" cmpd="sng">
            <a:solidFill>
              <a:srgbClr val="FF0000"/>
            </a:solidFill>
            <a:prstDash val="solid"/>
            <a:round/>
            <a:headEnd type="none" w="med" len="med"/>
            <a:tailEnd type="none" w="med" len="med"/>
          </a:ln>
        </p:spPr>
      </p:cxnSp>
      <p:sp>
        <p:nvSpPr>
          <p:cNvPr id="69" name="Google Shape;69;p14"/>
          <p:cNvSpPr/>
          <p:nvPr/>
        </p:nvSpPr>
        <p:spPr>
          <a:xfrm>
            <a:off x="4989931" y="9903188"/>
            <a:ext cx="720000" cy="720000"/>
          </a:xfrm>
          <a:prstGeom prst="plus">
            <a:avLst>
              <a:gd name="adj" fmla="val 40260"/>
            </a:avLst>
          </a:prstGeom>
          <a:noFill/>
          <a:ln w="28575" cap="flat" cmpd="sng">
            <a:solidFill>
              <a:srgbClr val="FF0000"/>
            </a:solidFill>
            <a:prstDash val="solid"/>
            <a:round/>
            <a:headEnd type="none" w="sm" len="sm"/>
            <a:tailEnd type="none" w="sm" len="sm"/>
          </a:ln>
        </p:spPr>
        <p:txBody>
          <a:bodyPr spcFirstLastPara="1" wrap="square" lIns="0" tIns="0" rIns="0" bIns="126000" anchor="ctr" anchorCtr="0">
            <a:noAutofit/>
          </a:bodyPr>
          <a:lstStyle/>
          <a:p>
            <a:pPr marL="0" lvl="0" indent="0" algn="ctr" rtl="0">
              <a:spcBef>
                <a:spcPts val="0"/>
              </a:spcBef>
              <a:spcAft>
                <a:spcPts val="0"/>
              </a:spcAft>
              <a:buNone/>
            </a:pPr>
            <a:r>
              <a:rPr lang="fr" sz="2000" b="1" dirty="0">
                <a:solidFill>
                  <a:schemeClr val="dk1"/>
                </a:solidFill>
              </a:rPr>
              <a:t>.</a:t>
            </a:r>
            <a:endParaRPr sz="2000" b="1" dirty="0">
              <a:solidFill>
                <a:schemeClr val="dk1"/>
              </a:solidFill>
            </a:endParaRPr>
          </a:p>
        </p:txBody>
      </p:sp>
      <p:pic>
        <p:nvPicPr>
          <p:cNvPr id="70" name="Google Shape;70;p14">
            <a:hlinkClick r:id="rId4"/>
          </p:cNvPr>
          <p:cNvPicPr preferRelativeResize="0"/>
          <p:nvPr/>
        </p:nvPicPr>
        <p:blipFill rotWithShape="1">
          <a:blip r:embed="rId5">
            <a:alphaModFix/>
          </a:blip>
          <a:srcRect r="-2532" b="-2501"/>
          <a:stretch/>
        </p:blipFill>
        <p:spPr>
          <a:xfrm>
            <a:off x="435875" y="164488"/>
            <a:ext cx="1575817" cy="1620000"/>
          </a:xfrm>
          <a:prstGeom prst="rect">
            <a:avLst/>
          </a:prstGeom>
          <a:noFill/>
          <a:ln>
            <a:noFill/>
          </a:ln>
        </p:spPr>
      </p:pic>
      <p:sp>
        <p:nvSpPr>
          <p:cNvPr id="63" name="Google Shape;63;p14"/>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rgbClr val="FF0000"/>
                </a:solidFill>
              </a:rPr>
              <a:t>SECRET - DCS WORLD</a:t>
            </a:r>
          </a:p>
          <a:p>
            <a:pPr marL="0" lvl="0" indent="0" algn="ctr" rtl="0">
              <a:spcBef>
                <a:spcPts val="0"/>
              </a:spcBef>
              <a:spcAft>
                <a:spcPts val="0"/>
              </a:spcAft>
              <a:buNone/>
            </a:pPr>
            <a:r>
              <a:rPr lang="en-US" b="1" dirty="0">
                <a:solidFill>
                  <a:srgbClr val="FF0000"/>
                </a:solidFill>
              </a:rPr>
              <a:t> REL TO COALITION</a:t>
            </a:r>
            <a:endParaRPr b="1" dirty="0">
              <a:solidFill>
                <a:srgbClr val="FF0000"/>
              </a:solidFill>
            </a:endParaRPr>
          </a:p>
        </p:txBody>
      </p:sp>
      <p:pic>
        <p:nvPicPr>
          <p:cNvPr id="51" name="Bilde 50">
            <a:extLst>
              <a:ext uri="{FF2B5EF4-FFF2-40B4-BE49-F238E27FC236}">
                <a16:creationId xmlns:a16="http://schemas.microsoft.com/office/drawing/2014/main" id="{5209F879-9678-1F1C-22DE-CBA4C16FC6C2}"/>
              </a:ext>
            </a:extLst>
          </p:cNvPr>
          <p:cNvPicPr>
            <a:picLocks noChangeAspect="1"/>
          </p:cNvPicPr>
          <p:nvPr/>
        </p:nvPicPr>
        <p:blipFill>
          <a:blip r:embed="rId6"/>
          <a:srcRect l="13415" b="7490"/>
          <a:stretch/>
        </p:blipFill>
        <p:spPr>
          <a:xfrm>
            <a:off x="9129932" y="0"/>
            <a:ext cx="2208628" cy="2079081"/>
          </a:xfrm>
          <a:prstGeom prst="rect">
            <a:avLst/>
          </a:prstGeom>
        </p:spPr>
      </p:pic>
      <p:sp>
        <p:nvSpPr>
          <p:cNvPr id="52" name="Rektangel 51">
            <a:extLst>
              <a:ext uri="{FF2B5EF4-FFF2-40B4-BE49-F238E27FC236}">
                <a16:creationId xmlns:a16="http://schemas.microsoft.com/office/drawing/2014/main" id="{24B37321-E469-FCF4-F1FB-10EE55E32511}"/>
              </a:ext>
            </a:extLst>
          </p:cNvPr>
          <p:cNvSpPr/>
          <p:nvPr/>
        </p:nvSpPr>
        <p:spPr>
          <a:xfrm>
            <a:off x="10283483" y="461121"/>
            <a:ext cx="112542" cy="12660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8" name="Bilde 7">
            <a:extLst>
              <a:ext uri="{FF2B5EF4-FFF2-40B4-BE49-F238E27FC236}">
                <a16:creationId xmlns:a16="http://schemas.microsoft.com/office/drawing/2014/main" id="{5BC3044E-C363-D27B-3907-4B39D4855205}"/>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3865"/>
                    </a14:imgEffect>
                    <a14:imgEffect>
                      <a14:saturation sat="0"/>
                    </a14:imgEffect>
                  </a14:imgLayer>
                </a14:imgProps>
              </a:ext>
            </a:extLst>
          </a:blip>
          <a:srcRect t="-1484" r="3486"/>
          <a:stretch/>
        </p:blipFill>
        <p:spPr>
          <a:xfrm>
            <a:off x="1" y="1784489"/>
            <a:ext cx="15119350" cy="8942542"/>
          </a:xfrm>
          <a:prstGeom prst="rect">
            <a:avLst/>
          </a:prstGeom>
        </p:spPr>
      </p:pic>
      <p:graphicFrame>
        <p:nvGraphicFramePr>
          <p:cNvPr id="75" name="Google Shape;75;p15"/>
          <p:cNvGraphicFramePr/>
          <p:nvPr>
            <p:extLst>
              <p:ext uri="{D42A27DB-BD31-4B8C-83A1-F6EECF244321}">
                <p14:modId xmlns:p14="http://schemas.microsoft.com/office/powerpoint/2010/main" val="3601480784"/>
              </p:ext>
            </p:extLst>
          </p:nvPr>
        </p:nvGraphicFramePr>
        <p:xfrm>
          <a:off x="0" y="0"/>
          <a:ext cx="15120000" cy="10755900"/>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28550">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MURMANSK INTERNATIONAL, SRN</a:t>
                      </a:r>
                      <a:endParaRPr sz="2000" b="1" dirty="0"/>
                    </a:p>
                    <a:p>
                      <a:pPr marL="0" lvl="0" indent="0" algn="l" rtl="0">
                        <a:spcBef>
                          <a:spcPts val="0"/>
                        </a:spcBef>
                        <a:spcAft>
                          <a:spcPts val="0"/>
                        </a:spcAft>
                        <a:buNone/>
                      </a:pPr>
                      <a:r>
                        <a:rPr lang="fr" sz="2000" b="1" dirty="0"/>
                        <a:t>FACILITY OUTLINE GRAPHIC</a:t>
                      </a:r>
                      <a:r>
                        <a:rPr lang="fr" sz="2000" b="1" dirty="0">
                          <a:solidFill>
                            <a:schemeClr val="dk1"/>
                          </a:solidFill>
                        </a:rPr>
                        <a:t> [X]</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dirty="0"/>
                        <a:t>MAP</a:t>
                      </a:r>
                      <a:endParaRPr sz="2000" b="1" dirty="0"/>
                    </a:p>
                    <a:p>
                      <a:pPr marL="0" lvl="0" indent="0" algn="ctr" rtl="0">
                        <a:spcBef>
                          <a:spcPts val="0"/>
                        </a:spcBef>
                        <a:spcAft>
                          <a:spcPts val="0"/>
                        </a:spcAft>
                        <a:buNone/>
                      </a:pPr>
                      <a:r>
                        <a:rPr lang="fr" sz="2000" b="1" dirty="0"/>
                        <a:t>OVERVIEW</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SECRET - DCS WORLD REL TO COALITION</a:t>
                      </a:r>
                      <a:endParaRPr sz="19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14600">
                <a:tc vMerge="1">
                  <a:txBody>
                    <a:bodyPr/>
                    <a:lstStyle/>
                    <a:p>
                      <a:endParaRPr lang="nb-NO"/>
                    </a:p>
                  </a:txBody>
                  <a:tcPr/>
                </a:tc>
                <a:tc>
                  <a:txBody>
                    <a:bodyPr/>
                    <a:lstStyle/>
                    <a:p>
                      <a:pPr marL="0" lvl="0" indent="0" algn="l" rtl="0">
                        <a:spcBef>
                          <a:spcPts val="0"/>
                        </a:spcBef>
                        <a:spcAft>
                          <a:spcPts val="0"/>
                        </a:spcAft>
                        <a:buNone/>
                      </a:pPr>
                      <a:r>
                        <a:rPr lang="nb-NO" sz="1500" b="1" dirty="0"/>
                        <a:t>BE:SRNTGT003  CATCODE: 3</a:t>
                      </a:r>
                    </a:p>
                    <a:p>
                      <a:pPr marL="0" lvl="0" indent="0" algn="l" rtl="0">
                        <a:spcBef>
                          <a:spcPts val="0"/>
                        </a:spcBef>
                        <a:spcAft>
                          <a:spcPts val="0"/>
                        </a:spcAft>
                        <a:buNone/>
                      </a:pPr>
                      <a:r>
                        <a:rPr lang="nb-NO" sz="1500" b="1" dirty="0"/>
                        <a:t>MIDB GEO: N 68 46.936 E 032 44.996 </a:t>
                      </a:r>
                    </a:p>
                    <a:p>
                      <a:pPr marL="0" lvl="0" indent="0" algn="l" rtl="0">
                        <a:spcBef>
                          <a:spcPts val="0"/>
                        </a:spcBef>
                        <a:spcAft>
                          <a:spcPts val="0"/>
                        </a:spcAft>
                        <a:buNone/>
                      </a:pPr>
                      <a:r>
                        <a:rPr lang="nb-NO" sz="1500" b="1" dirty="0"/>
                        <a:t>ICOD: [25JUN2011] DOI:[25JUN2011]</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dirty="0"/>
                        <a:t>DECL ON: N/A (+50 YEARS)</a:t>
                      </a:r>
                      <a:endParaRPr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848850">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76" name="Google Shape;76;p15"/>
          <p:cNvGrpSpPr/>
          <p:nvPr/>
        </p:nvGrpSpPr>
        <p:grpSpPr>
          <a:xfrm>
            <a:off x="12998548" y="2500725"/>
            <a:ext cx="1666864" cy="646500"/>
            <a:chOff x="3099061" y="5048300"/>
            <a:chExt cx="1666864" cy="646500"/>
          </a:xfrm>
        </p:grpSpPr>
        <p:cxnSp>
          <p:nvCxnSpPr>
            <p:cNvPr id="77" name="Google Shape;77;p15"/>
            <p:cNvCxnSpPr>
              <a:cxnSpLocks/>
            </p:cNvCxnSpPr>
            <p:nvPr/>
          </p:nvCxnSpPr>
          <p:spPr>
            <a:xfrm flipH="1" flipV="1">
              <a:off x="3099061" y="5371550"/>
              <a:ext cx="1164664" cy="166814"/>
            </a:xfrm>
            <a:prstGeom prst="straightConnector1">
              <a:avLst/>
            </a:prstGeom>
            <a:noFill/>
            <a:ln w="38100" cap="flat" cmpd="sng">
              <a:solidFill>
                <a:srgbClr val="000000"/>
              </a:solidFill>
              <a:prstDash val="solid"/>
              <a:round/>
              <a:headEnd type="none" w="med" len="med"/>
              <a:tailEnd type="triangle" w="med" len="med"/>
            </a:ln>
          </p:spPr>
        </p:cxnSp>
        <p:sp>
          <p:nvSpPr>
            <p:cNvPr id="78" name="Google Shape;78;p15"/>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dirty="0"/>
                <a:t>N</a:t>
              </a:r>
              <a:endParaRPr sz="3000" b="1" dirty="0"/>
            </a:p>
          </p:txBody>
        </p:sp>
      </p:grpSp>
      <p:sp>
        <p:nvSpPr>
          <p:cNvPr id="79" name="Google Shape;79;p15"/>
          <p:cNvSpPr/>
          <p:nvPr/>
        </p:nvSpPr>
        <p:spPr>
          <a:xfrm>
            <a:off x="2639649" y="3049152"/>
            <a:ext cx="11216037" cy="5703447"/>
          </a:xfrm>
          <a:custGeom>
            <a:avLst/>
            <a:gdLst>
              <a:gd name="connsiteX0" fmla="*/ 1386 w 303902"/>
              <a:gd name="connsiteY0" fmla="*/ 105348 h 198866"/>
              <a:gd name="connsiteX1" fmla="*/ 65117 w 303902"/>
              <a:gd name="connsiteY1" fmla="*/ 52008 h 198866"/>
              <a:gd name="connsiteX2" fmla="*/ 303902 w 303902"/>
              <a:gd name="connsiteY2" fmla="*/ 0 h 198866"/>
              <a:gd name="connsiteX3" fmla="*/ 181495 w 303902"/>
              <a:gd name="connsiteY3" fmla="*/ 197481 h 198866"/>
              <a:gd name="connsiteX4" fmla="*/ 63731 w 303902"/>
              <a:gd name="connsiteY4" fmla="*/ 198866 h 198866"/>
              <a:gd name="connsiteX5" fmla="*/ 0 w 303902"/>
              <a:gd name="connsiteY5" fmla="*/ 134443 h 198866"/>
              <a:gd name="connsiteX6" fmla="*/ 2079 w 303902"/>
              <a:gd name="connsiteY6" fmla="*/ 105348 h 198866"/>
              <a:gd name="connsiteX0" fmla="*/ 1386 w 303902"/>
              <a:gd name="connsiteY0" fmla="*/ 105348 h 198866"/>
              <a:gd name="connsiteX1" fmla="*/ 41897 w 303902"/>
              <a:gd name="connsiteY1" fmla="*/ 6522 h 198866"/>
              <a:gd name="connsiteX2" fmla="*/ 303902 w 303902"/>
              <a:gd name="connsiteY2" fmla="*/ 0 h 198866"/>
              <a:gd name="connsiteX3" fmla="*/ 181495 w 303902"/>
              <a:gd name="connsiteY3" fmla="*/ 197481 h 198866"/>
              <a:gd name="connsiteX4" fmla="*/ 63731 w 303902"/>
              <a:gd name="connsiteY4" fmla="*/ 198866 h 198866"/>
              <a:gd name="connsiteX5" fmla="*/ 0 w 303902"/>
              <a:gd name="connsiteY5" fmla="*/ 134443 h 198866"/>
              <a:gd name="connsiteX6" fmla="*/ 2079 w 303902"/>
              <a:gd name="connsiteY6" fmla="*/ 105348 h 198866"/>
              <a:gd name="connsiteX0" fmla="*/ 26480 w 328996"/>
              <a:gd name="connsiteY0" fmla="*/ 105348 h 198866"/>
              <a:gd name="connsiteX1" fmla="*/ 66991 w 328996"/>
              <a:gd name="connsiteY1" fmla="*/ 6522 h 198866"/>
              <a:gd name="connsiteX2" fmla="*/ 328996 w 328996"/>
              <a:gd name="connsiteY2" fmla="*/ 0 h 198866"/>
              <a:gd name="connsiteX3" fmla="*/ 206589 w 328996"/>
              <a:gd name="connsiteY3" fmla="*/ 197481 h 198866"/>
              <a:gd name="connsiteX4" fmla="*/ 88825 w 328996"/>
              <a:gd name="connsiteY4" fmla="*/ 198866 h 198866"/>
              <a:gd name="connsiteX5" fmla="*/ 25094 w 328996"/>
              <a:gd name="connsiteY5" fmla="*/ 134443 h 198866"/>
              <a:gd name="connsiteX6" fmla="*/ 0 w 328996"/>
              <a:gd name="connsiteY6" fmla="*/ 101597 h 198866"/>
              <a:gd name="connsiteX0" fmla="*/ 100588 w 403104"/>
              <a:gd name="connsiteY0" fmla="*/ 105348 h 198866"/>
              <a:gd name="connsiteX1" fmla="*/ 141099 w 403104"/>
              <a:gd name="connsiteY1" fmla="*/ 6522 h 198866"/>
              <a:gd name="connsiteX2" fmla="*/ 403104 w 403104"/>
              <a:gd name="connsiteY2" fmla="*/ 0 h 198866"/>
              <a:gd name="connsiteX3" fmla="*/ 280697 w 403104"/>
              <a:gd name="connsiteY3" fmla="*/ 197481 h 198866"/>
              <a:gd name="connsiteX4" fmla="*/ 162933 w 403104"/>
              <a:gd name="connsiteY4" fmla="*/ 198866 h 198866"/>
              <a:gd name="connsiteX5" fmla="*/ 99202 w 403104"/>
              <a:gd name="connsiteY5" fmla="*/ 134443 h 198866"/>
              <a:gd name="connsiteX6" fmla="*/ 0 w 403104"/>
              <a:gd name="connsiteY6" fmla="*/ 112382 h 198866"/>
              <a:gd name="connsiteX0" fmla="*/ 0 w 406761"/>
              <a:gd name="connsiteY0" fmla="*/ 97845 h 198866"/>
              <a:gd name="connsiteX1" fmla="*/ 144756 w 406761"/>
              <a:gd name="connsiteY1" fmla="*/ 6522 h 198866"/>
              <a:gd name="connsiteX2" fmla="*/ 406761 w 406761"/>
              <a:gd name="connsiteY2" fmla="*/ 0 h 198866"/>
              <a:gd name="connsiteX3" fmla="*/ 284354 w 406761"/>
              <a:gd name="connsiteY3" fmla="*/ 197481 h 198866"/>
              <a:gd name="connsiteX4" fmla="*/ 166590 w 406761"/>
              <a:gd name="connsiteY4" fmla="*/ 198866 h 198866"/>
              <a:gd name="connsiteX5" fmla="*/ 102859 w 406761"/>
              <a:gd name="connsiteY5" fmla="*/ 134443 h 198866"/>
              <a:gd name="connsiteX6" fmla="*/ 3657 w 406761"/>
              <a:gd name="connsiteY6" fmla="*/ 112382 h 198866"/>
              <a:gd name="connsiteX0" fmla="*/ 0 w 406761"/>
              <a:gd name="connsiteY0" fmla="*/ 97845 h 198866"/>
              <a:gd name="connsiteX1" fmla="*/ 144756 w 406761"/>
              <a:gd name="connsiteY1" fmla="*/ 6522 h 198866"/>
              <a:gd name="connsiteX2" fmla="*/ 406761 w 406761"/>
              <a:gd name="connsiteY2" fmla="*/ 0 h 198866"/>
              <a:gd name="connsiteX3" fmla="*/ 284354 w 406761"/>
              <a:gd name="connsiteY3" fmla="*/ 197481 h 198866"/>
              <a:gd name="connsiteX4" fmla="*/ 166590 w 406761"/>
              <a:gd name="connsiteY4" fmla="*/ 198866 h 198866"/>
              <a:gd name="connsiteX5" fmla="*/ 63335 w 406761"/>
              <a:gd name="connsiteY5" fmla="*/ 174770 h 198866"/>
              <a:gd name="connsiteX6" fmla="*/ 3657 w 406761"/>
              <a:gd name="connsiteY6" fmla="*/ 112382 h 198866"/>
              <a:gd name="connsiteX0" fmla="*/ 0 w 406761"/>
              <a:gd name="connsiteY0" fmla="*/ 97845 h 198866"/>
              <a:gd name="connsiteX1" fmla="*/ 144756 w 406761"/>
              <a:gd name="connsiteY1" fmla="*/ 6522 h 198866"/>
              <a:gd name="connsiteX2" fmla="*/ 406761 w 406761"/>
              <a:gd name="connsiteY2" fmla="*/ 0 h 198866"/>
              <a:gd name="connsiteX3" fmla="*/ 284354 w 406761"/>
              <a:gd name="connsiteY3" fmla="*/ 197481 h 198866"/>
              <a:gd name="connsiteX4" fmla="*/ 166590 w 406761"/>
              <a:gd name="connsiteY4" fmla="*/ 198866 h 198866"/>
              <a:gd name="connsiteX5" fmla="*/ 63335 w 406761"/>
              <a:gd name="connsiteY5" fmla="*/ 174770 h 198866"/>
              <a:gd name="connsiteX6" fmla="*/ 199 w 406761"/>
              <a:gd name="connsiteY6" fmla="*/ 96908 h 198866"/>
              <a:gd name="connsiteX0" fmla="*/ 295 w 407056"/>
              <a:gd name="connsiteY0" fmla="*/ 97845 h 198866"/>
              <a:gd name="connsiteX1" fmla="*/ 145051 w 407056"/>
              <a:gd name="connsiteY1" fmla="*/ 6522 h 198866"/>
              <a:gd name="connsiteX2" fmla="*/ 407056 w 407056"/>
              <a:gd name="connsiteY2" fmla="*/ 0 h 198866"/>
              <a:gd name="connsiteX3" fmla="*/ 284649 w 407056"/>
              <a:gd name="connsiteY3" fmla="*/ 197481 h 198866"/>
              <a:gd name="connsiteX4" fmla="*/ 166885 w 407056"/>
              <a:gd name="connsiteY4" fmla="*/ 198866 h 198866"/>
              <a:gd name="connsiteX5" fmla="*/ 63630 w 407056"/>
              <a:gd name="connsiteY5" fmla="*/ 174770 h 198866"/>
              <a:gd name="connsiteX6" fmla="*/ 0 w 407056"/>
              <a:gd name="connsiteY6" fmla="*/ 98784 h 198866"/>
              <a:gd name="connsiteX0" fmla="*/ 295 w 407056"/>
              <a:gd name="connsiteY0" fmla="*/ 97845 h 198866"/>
              <a:gd name="connsiteX1" fmla="*/ 145051 w 407056"/>
              <a:gd name="connsiteY1" fmla="*/ 6522 h 198866"/>
              <a:gd name="connsiteX2" fmla="*/ 407056 w 407056"/>
              <a:gd name="connsiteY2" fmla="*/ 0 h 198866"/>
              <a:gd name="connsiteX3" fmla="*/ 304411 w 407056"/>
              <a:gd name="connsiteY3" fmla="*/ 107917 h 198866"/>
              <a:gd name="connsiteX4" fmla="*/ 166885 w 407056"/>
              <a:gd name="connsiteY4" fmla="*/ 198866 h 198866"/>
              <a:gd name="connsiteX5" fmla="*/ 63630 w 407056"/>
              <a:gd name="connsiteY5" fmla="*/ 174770 h 198866"/>
              <a:gd name="connsiteX6" fmla="*/ 0 w 407056"/>
              <a:gd name="connsiteY6" fmla="*/ 98784 h 198866"/>
              <a:gd name="connsiteX0" fmla="*/ 295 w 407056"/>
              <a:gd name="connsiteY0" fmla="*/ 97845 h 198866"/>
              <a:gd name="connsiteX1" fmla="*/ 148509 w 407056"/>
              <a:gd name="connsiteY1" fmla="*/ 13556 h 198866"/>
              <a:gd name="connsiteX2" fmla="*/ 407056 w 407056"/>
              <a:gd name="connsiteY2" fmla="*/ 0 h 198866"/>
              <a:gd name="connsiteX3" fmla="*/ 304411 w 407056"/>
              <a:gd name="connsiteY3" fmla="*/ 107917 h 198866"/>
              <a:gd name="connsiteX4" fmla="*/ 166885 w 407056"/>
              <a:gd name="connsiteY4" fmla="*/ 198866 h 198866"/>
              <a:gd name="connsiteX5" fmla="*/ 63630 w 407056"/>
              <a:gd name="connsiteY5" fmla="*/ 174770 h 198866"/>
              <a:gd name="connsiteX6" fmla="*/ 0 w 407056"/>
              <a:gd name="connsiteY6" fmla="*/ 98784 h 198866"/>
              <a:gd name="connsiteX0" fmla="*/ 295 w 407056"/>
              <a:gd name="connsiteY0" fmla="*/ 97845 h 198866"/>
              <a:gd name="connsiteX1" fmla="*/ 148509 w 407056"/>
              <a:gd name="connsiteY1" fmla="*/ 13556 h 198866"/>
              <a:gd name="connsiteX2" fmla="*/ 407056 w 407056"/>
              <a:gd name="connsiteY2" fmla="*/ 0 h 198866"/>
              <a:gd name="connsiteX3" fmla="*/ 385435 w 407056"/>
              <a:gd name="connsiteY3" fmla="*/ 110262 h 198866"/>
              <a:gd name="connsiteX4" fmla="*/ 166885 w 407056"/>
              <a:gd name="connsiteY4" fmla="*/ 198866 h 198866"/>
              <a:gd name="connsiteX5" fmla="*/ 63630 w 407056"/>
              <a:gd name="connsiteY5" fmla="*/ 174770 h 198866"/>
              <a:gd name="connsiteX6" fmla="*/ 0 w 407056"/>
              <a:gd name="connsiteY6" fmla="*/ 98784 h 198866"/>
              <a:gd name="connsiteX0" fmla="*/ 295 w 388282"/>
              <a:gd name="connsiteY0" fmla="*/ 109568 h 210589"/>
              <a:gd name="connsiteX1" fmla="*/ 148509 w 388282"/>
              <a:gd name="connsiteY1" fmla="*/ 25279 h 210589"/>
              <a:gd name="connsiteX2" fmla="*/ 388282 w 388282"/>
              <a:gd name="connsiteY2" fmla="*/ 0 h 210589"/>
              <a:gd name="connsiteX3" fmla="*/ 385435 w 388282"/>
              <a:gd name="connsiteY3" fmla="*/ 121985 h 210589"/>
              <a:gd name="connsiteX4" fmla="*/ 166885 w 388282"/>
              <a:gd name="connsiteY4" fmla="*/ 210589 h 210589"/>
              <a:gd name="connsiteX5" fmla="*/ 63630 w 388282"/>
              <a:gd name="connsiteY5" fmla="*/ 186493 h 210589"/>
              <a:gd name="connsiteX6" fmla="*/ 0 w 388282"/>
              <a:gd name="connsiteY6" fmla="*/ 110507 h 210589"/>
              <a:gd name="connsiteX0" fmla="*/ 295 w 432370"/>
              <a:gd name="connsiteY0" fmla="*/ 109568 h 210589"/>
              <a:gd name="connsiteX1" fmla="*/ 148509 w 432370"/>
              <a:gd name="connsiteY1" fmla="*/ 25279 h 210589"/>
              <a:gd name="connsiteX2" fmla="*/ 388282 w 432370"/>
              <a:gd name="connsiteY2" fmla="*/ 0 h 210589"/>
              <a:gd name="connsiteX3" fmla="*/ 432370 w 432370"/>
              <a:gd name="connsiteY3" fmla="*/ 53522 h 210589"/>
              <a:gd name="connsiteX4" fmla="*/ 166885 w 432370"/>
              <a:gd name="connsiteY4" fmla="*/ 210589 h 210589"/>
              <a:gd name="connsiteX5" fmla="*/ 63630 w 432370"/>
              <a:gd name="connsiteY5" fmla="*/ 186493 h 210589"/>
              <a:gd name="connsiteX6" fmla="*/ 0 w 432370"/>
              <a:gd name="connsiteY6" fmla="*/ 110507 h 210589"/>
              <a:gd name="connsiteX0" fmla="*/ 295 w 436322"/>
              <a:gd name="connsiteY0" fmla="*/ 109568 h 210589"/>
              <a:gd name="connsiteX1" fmla="*/ 148509 w 436322"/>
              <a:gd name="connsiteY1" fmla="*/ 25279 h 210589"/>
              <a:gd name="connsiteX2" fmla="*/ 388282 w 436322"/>
              <a:gd name="connsiteY2" fmla="*/ 0 h 210589"/>
              <a:gd name="connsiteX3" fmla="*/ 436322 w 436322"/>
              <a:gd name="connsiteY3" fmla="*/ 45550 h 210589"/>
              <a:gd name="connsiteX4" fmla="*/ 166885 w 436322"/>
              <a:gd name="connsiteY4" fmla="*/ 210589 h 210589"/>
              <a:gd name="connsiteX5" fmla="*/ 63630 w 436322"/>
              <a:gd name="connsiteY5" fmla="*/ 186493 h 210589"/>
              <a:gd name="connsiteX6" fmla="*/ 0 w 436322"/>
              <a:gd name="connsiteY6" fmla="*/ 110507 h 21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322" h="210589" extrusionOk="0">
                <a:moveTo>
                  <a:pt x="295" y="109568"/>
                </a:moveTo>
                <a:lnTo>
                  <a:pt x="148509" y="25279"/>
                </a:lnTo>
                <a:lnTo>
                  <a:pt x="388282" y="0"/>
                </a:lnTo>
                <a:lnTo>
                  <a:pt x="436322" y="45550"/>
                </a:lnTo>
                <a:lnTo>
                  <a:pt x="166885" y="210589"/>
                </a:lnTo>
                <a:lnTo>
                  <a:pt x="63630" y="186493"/>
                </a:lnTo>
                <a:lnTo>
                  <a:pt x="0" y="110507"/>
                </a:lnTo>
              </a:path>
            </a:pathLst>
          </a:custGeom>
          <a:noFill/>
          <a:ln w="28575" cap="flat" cmpd="sng">
            <a:solidFill>
              <a:schemeClr val="bg1"/>
            </a:solidFill>
            <a:prstDash val="solid"/>
            <a:round/>
            <a:headEnd type="none" w="med" len="med"/>
            <a:tailEnd type="none" w="med" len="med"/>
          </a:ln>
        </p:spPr>
        <p:txBody>
          <a:bodyPr/>
          <a:lstStyle/>
          <a:p>
            <a:endParaRPr lang="nb-NO"/>
          </a:p>
        </p:txBody>
      </p:sp>
      <p:sp>
        <p:nvSpPr>
          <p:cNvPr id="80" name="Google Shape;80;p15"/>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t>SECRET - DCS WORLD REL TO COALITION</a:t>
            </a:r>
            <a:endParaRPr b="1" dirty="0"/>
          </a:p>
        </p:txBody>
      </p:sp>
      <p:sp>
        <p:nvSpPr>
          <p:cNvPr id="81" name="Google Shape;81;p15"/>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rgbClr val="FF0000"/>
                </a:solidFill>
              </a:rPr>
              <a:t>SECRET - DCS WORLD REL TO COALITION</a:t>
            </a:r>
            <a:endParaRPr b="1" dirty="0">
              <a:solidFill>
                <a:srgbClr val="FF0000"/>
              </a:solidFill>
            </a:endParaRPr>
          </a:p>
        </p:txBody>
      </p:sp>
      <p:pic>
        <p:nvPicPr>
          <p:cNvPr id="82" name="Google Shape;82;p15">
            <a:hlinkClick r:id="rId5"/>
          </p:cNvPr>
          <p:cNvPicPr preferRelativeResize="0"/>
          <p:nvPr/>
        </p:nvPicPr>
        <p:blipFill rotWithShape="1">
          <a:blip r:embed="rId6">
            <a:alphaModFix/>
          </a:blip>
          <a:srcRect r="-2532" b="-2501"/>
          <a:stretch/>
        </p:blipFill>
        <p:spPr>
          <a:xfrm>
            <a:off x="435875" y="164488"/>
            <a:ext cx="1575817" cy="1620000"/>
          </a:xfrm>
          <a:prstGeom prst="rect">
            <a:avLst/>
          </a:prstGeom>
          <a:noFill/>
          <a:ln>
            <a:noFill/>
          </a:ln>
        </p:spPr>
      </p:pic>
      <p:pic>
        <p:nvPicPr>
          <p:cNvPr id="7" name="Bilde 6" descr="Et bilde som inneholder tekst, kart, atlas&#10;&#10;Automatisk generert beskrivelse">
            <a:extLst>
              <a:ext uri="{FF2B5EF4-FFF2-40B4-BE49-F238E27FC236}">
                <a16:creationId xmlns:a16="http://schemas.microsoft.com/office/drawing/2014/main" id="{597202AC-02AE-797A-3B38-D7A8F5F64E34}"/>
              </a:ext>
            </a:extLst>
          </p:cNvPr>
          <p:cNvPicPr>
            <a:picLocks noChangeAspect="1"/>
          </p:cNvPicPr>
          <p:nvPr/>
        </p:nvPicPr>
        <p:blipFill>
          <a:blip r:embed="rId7"/>
          <a:stretch>
            <a:fillRect/>
          </a:stretch>
        </p:blipFill>
        <p:spPr>
          <a:xfrm>
            <a:off x="9122457" y="1"/>
            <a:ext cx="2237664" cy="189948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6" name="Bilde 5">
            <a:extLst>
              <a:ext uri="{FF2B5EF4-FFF2-40B4-BE49-F238E27FC236}">
                <a16:creationId xmlns:a16="http://schemas.microsoft.com/office/drawing/2014/main" id="{6ACB4C87-0A36-581F-B6CB-A748260D2FDC}"/>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4610"/>
                    </a14:imgEffect>
                    <a14:imgEffect>
                      <a14:saturation sat="0"/>
                    </a14:imgEffect>
                  </a14:imgLayer>
                </a14:imgProps>
              </a:ext>
            </a:extLst>
          </a:blip>
          <a:srcRect r="3271"/>
          <a:stretch/>
        </p:blipFill>
        <p:spPr>
          <a:xfrm>
            <a:off x="-1" y="1899481"/>
            <a:ext cx="15119351" cy="8792331"/>
          </a:xfrm>
          <a:prstGeom prst="rect">
            <a:avLst/>
          </a:prstGeom>
        </p:spPr>
      </p:pic>
      <p:sp>
        <p:nvSpPr>
          <p:cNvPr id="155" name="Google Shape;155;p20"/>
          <p:cNvSpPr/>
          <p:nvPr/>
        </p:nvSpPr>
        <p:spPr>
          <a:xfrm>
            <a:off x="1534863" y="1317800"/>
            <a:ext cx="14312440" cy="7856275"/>
          </a:xfrm>
          <a:custGeom>
            <a:avLst/>
            <a:gdLst>
              <a:gd name="connsiteX0" fmla="*/ 1386 w 300588"/>
              <a:gd name="connsiteY0" fmla="*/ 53340 h 146858"/>
              <a:gd name="connsiteX1" fmla="*/ 65117 w 300588"/>
              <a:gd name="connsiteY1" fmla="*/ 0 h 146858"/>
              <a:gd name="connsiteX2" fmla="*/ 169026 w 300588"/>
              <a:gd name="connsiteY2" fmla="*/ 58189 h 146858"/>
              <a:gd name="connsiteX3" fmla="*/ 300588 w 300588"/>
              <a:gd name="connsiteY3" fmla="*/ 94560 h 146858"/>
              <a:gd name="connsiteX4" fmla="*/ 63731 w 300588"/>
              <a:gd name="connsiteY4" fmla="*/ 146858 h 146858"/>
              <a:gd name="connsiteX5" fmla="*/ 0 w 300588"/>
              <a:gd name="connsiteY5" fmla="*/ 82435 h 146858"/>
              <a:gd name="connsiteX6" fmla="*/ 2079 w 300588"/>
              <a:gd name="connsiteY6" fmla="*/ 53340 h 146858"/>
              <a:gd name="connsiteX0" fmla="*/ 1386 w 300588"/>
              <a:gd name="connsiteY0" fmla="*/ 53340 h 146858"/>
              <a:gd name="connsiteX1" fmla="*/ 65117 w 300588"/>
              <a:gd name="connsiteY1" fmla="*/ 0 h 146858"/>
              <a:gd name="connsiteX2" fmla="*/ 297082 w 300588"/>
              <a:gd name="connsiteY2" fmla="*/ 48211 h 146858"/>
              <a:gd name="connsiteX3" fmla="*/ 300588 w 300588"/>
              <a:gd name="connsiteY3" fmla="*/ 94560 h 146858"/>
              <a:gd name="connsiteX4" fmla="*/ 63731 w 300588"/>
              <a:gd name="connsiteY4" fmla="*/ 146858 h 146858"/>
              <a:gd name="connsiteX5" fmla="*/ 0 w 300588"/>
              <a:gd name="connsiteY5" fmla="*/ 82435 h 146858"/>
              <a:gd name="connsiteX6" fmla="*/ 2079 w 300588"/>
              <a:gd name="connsiteY6" fmla="*/ 53340 h 146858"/>
              <a:gd name="connsiteX0" fmla="*/ 1386 w 300588"/>
              <a:gd name="connsiteY0" fmla="*/ 53852 h 147370"/>
              <a:gd name="connsiteX1" fmla="*/ 84325 w 300588"/>
              <a:gd name="connsiteY1" fmla="*/ 0 h 147370"/>
              <a:gd name="connsiteX2" fmla="*/ 297082 w 300588"/>
              <a:gd name="connsiteY2" fmla="*/ 48723 h 147370"/>
              <a:gd name="connsiteX3" fmla="*/ 300588 w 300588"/>
              <a:gd name="connsiteY3" fmla="*/ 95072 h 147370"/>
              <a:gd name="connsiteX4" fmla="*/ 63731 w 300588"/>
              <a:gd name="connsiteY4" fmla="*/ 147370 h 147370"/>
              <a:gd name="connsiteX5" fmla="*/ 0 w 300588"/>
              <a:gd name="connsiteY5" fmla="*/ 82947 h 147370"/>
              <a:gd name="connsiteX6" fmla="*/ 2079 w 300588"/>
              <a:gd name="connsiteY6" fmla="*/ 53852 h 147370"/>
              <a:gd name="connsiteX0" fmla="*/ 1386 w 300588"/>
              <a:gd name="connsiteY0" fmla="*/ 53852 h 147370"/>
              <a:gd name="connsiteX1" fmla="*/ 84325 w 300588"/>
              <a:gd name="connsiteY1" fmla="*/ 0 h 147370"/>
              <a:gd name="connsiteX2" fmla="*/ 297082 w 300588"/>
              <a:gd name="connsiteY2" fmla="*/ 48723 h 147370"/>
              <a:gd name="connsiteX3" fmla="*/ 300588 w 300588"/>
              <a:gd name="connsiteY3" fmla="*/ 95072 h 147370"/>
              <a:gd name="connsiteX4" fmla="*/ 63731 w 300588"/>
              <a:gd name="connsiteY4" fmla="*/ 147370 h 147370"/>
              <a:gd name="connsiteX5" fmla="*/ 0 w 300588"/>
              <a:gd name="connsiteY5" fmla="*/ 82947 h 147370"/>
              <a:gd name="connsiteX6" fmla="*/ 31532 w 300588"/>
              <a:gd name="connsiteY6" fmla="*/ 89158 h 147370"/>
              <a:gd name="connsiteX0" fmla="*/ 1386 w 300588"/>
              <a:gd name="connsiteY0" fmla="*/ 53852 h 105668"/>
              <a:gd name="connsiteX1" fmla="*/ 84325 w 300588"/>
              <a:gd name="connsiteY1" fmla="*/ 0 h 105668"/>
              <a:gd name="connsiteX2" fmla="*/ 297082 w 300588"/>
              <a:gd name="connsiteY2" fmla="*/ 48723 h 105668"/>
              <a:gd name="connsiteX3" fmla="*/ 300588 w 300588"/>
              <a:gd name="connsiteY3" fmla="*/ 95072 h 105668"/>
              <a:gd name="connsiteX4" fmla="*/ 72439 w 300588"/>
              <a:gd name="connsiteY4" fmla="*/ 105668 h 105668"/>
              <a:gd name="connsiteX5" fmla="*/ 0 w 300588"/>
              <a:gd name="connsiteY5" fmla="*/ 82947 h 105668"/>
              <a:gd name="connsiteX6" fmla="*/ 31532 w 300588"/>
              <a:gd name="connsiteY6" fmla="*/ 89158 h 105668"/>
              <a:gd name="connsiteX0" fmla="*/ 1386 w 300588"/>
              <a:gd name="connsiteY0" fmla="*/ 85065 h 136881"/>
              <a:gd name="connsiteX1" fmla="*/ 157317 w 300588"/>
              <a:gd name="connsiteY1" fmla="*/ 0 h 136881"/>
              <a:gd name="connsiteX2" fmla="*/ 297082 w 300588"/>
              <a:gd name="connsiteY2" fmla="*/ 79936 h 136881"/>
              <a:gd name="connsiteX3" fmla="*/ 300588 w 300588"/>
              <a:gd name="connsiteY3" fmla="*/ 126285 h 136881"/>
              <a:gd name="connsiteX4" fmla="*/ 72439 w 300588"/>
              <a:gd name="connsiteY4" fmla="*/ 136881 h 136881"/>
              <a:gd name="connsiteX5" fmla="*/ 0 w 300588"/>
              <a:gd name="connsiteY5" fmla="*/ 114160 h 136881"/>
              <a:gd name="connsiteX6" fmla="*/ 31532 w 300588"/>
              <a:gd name="connsiteY6" fmla="*/ 120371 h 136881"/>
              <a:gd name="connsiteX0" fmla="*/ 1386 w 316290"/>
              <a:gd name="connsiteY0" fmla="*/ 85065 h 136881"/>
              <a:gd name="connsiteX1" fmla="*/ 157317 w 316290"/>
              <a:gd name="connsiteY1" fmla="*/ 0 h 136881"/>
              <a:gd name="connsiteX2" fmla="*/ 316290 w 316290"/>
              <a:gd name="connsiteY2" fmla="*/ 47700 h 136881"/>
              <a:gd name="connsiteX3" fmla="*/ 300588 w 316290"/>
              <a:gd name="connsiteY3" fmla="*/ 126285 h 136881"/>
              <a:gd name="connsiteX4" fmla="*/ 72439 w 316290"/>
              <a:gd name="connsiteY4" fmla="*/ 136881 h 136881"/>
              <a:gd name="connsiteX5" fmla="*/ 0 w 316290"/>
              <a:gd name="connsiteY5" fmla="*/ 114160 h 136881"/>
              <a:gd name="connsiteX6" fmla="*/ 31532 w 316290"/>
              <a:gd name="connsiteY6" fmla="*/ 120371 h 136881"/>
              <a:gd name="connsiteX0" fmla="*/ 1386 w 316290"/>
              <a:gd name="connsiteY0" fmla="*/ 85065 h 158265"/>
              <a:gd name="connsiteX1" fmla="*/ 157317 w 316290"/>
              <a:gd name="connsiteY1" fmla="*/ 0 h 158265"/>
              <a:gd name="connsiteX2" fmla="*/ 316290 w 316290"/>
              <a:gd name="connsiteY2" fmla="*/ 47700 h 158265"/>
              <a:gd name="connsiteX3" fmla="*/ 294954 w 316290"/>
              <a:gd name="connsiteY3" fmla="*/ 158265 h 158265"/>
              <a:gd name="connsiteX4" fmla="*/ 72439 w 316290"/>
              <a:gd name="connsiteY4" fmla="*/ 136881 h 158265"/>
              <a:gd name="connsiteX5" fmla="*/ 0 w 316290"/>
              <a:gd name="connsiteY5" fmla="*/ 114160 h 158265"/>
              <a:gd name="connsiteX6" fmla="*/ 31532 w 316290"/>
              <a:gd name="connsiteY6" fmla="*/ 120371 h 158265"/>
              <a:gd name="connsiteX0" fmla="*/ 1386 w 316290"/>
              <a:gd name="connsiteY0" fmla="*/ 85065 h 158265"/>
              <a:gd name="connsiteX1" fmla="*/ 157317 w 316290"/>
              <a:gd name="connsiteY1" fmla="*/ 0 h 158265"/>
              <a:gd name="connsiteX2" fmla="*/ 316290 w 316290"/>
              <a:gd name="connsiteY2" fmla="*/ 47700 h 158265"/>
              <a:gd name="connsiteX3" fmla="*/ 294954 w 316290"/>
              <a:gd name="connsiteY3" fmla="*/ 158265 h 158265"/>
              <a:gd name="connsiteX4" fmla="*/ 72439 w 316290"/>
              <a:gd name="connsiteY4" fmla="*/ 136881 h 158265"/>
              <a:gd name="connsiteX5" fmla="*/ 0 w 316290"/>
              <a:gd name="connsiteY5" fmla="*/ 114160 h 158265"/>
              <a:gd name="connsiteX6" fmla="*/ 28715 w 316290"/>
              <a:gd name="connsiteY6" fmla="*/ 95554 h 158265"/>
              <a:gd name="connsiteX0" fmla="*/ 33912 w 316290"/>
              <a:gd name="connsiteY0" fmla="*/ 56667 h 158265"/>
              <a:gd name="connsiteX1" fmla="*/ 157317 w 316290"/>
              <a:gd name="connsiteY1" fmla="*/ 0 h 158265"/>
              <a:gd name="connsiteX2" fmla="*/ 316290 w 316290"/>
              <a:gd name="connsiteY2" fmla="*/ 47700 h 158265"/>
              <a:gd name="connsiteX3" fmla="*/ 294954 w 316290"/>
              <a:gd name="connsiteY3" fmla="*/ 158265 h 158265"/>
              <a:gd name="connsiteX4" fmla="*/ 72439 w 316290"/>
              <a:gd name="connsiteY4" fmla="*/ 136881 h 158265"/>
              <a:gd name="connsiteX5" fmla="*/ 0 w 316290"/>
              <a:gd name="connsiteY5" fmla="*/ 114160 h 158265"/>
              <a:gd name="connsiteX6" fmla="*/ 28715 w 316290"/>
              <a:gd name="connsiteY6" fmla="*/ 95554 h 158265"/>
              <a:gd name="connsiteX0" fmla="*/ 33912 w 316290"/>
              <a:gd name="connsiteY0" fmla="*/ 56667 h 158265"/>
              <a:gd name="connsiteX1" fmla="*/ 157317 w 316290"/>
              <a:gd name="connsiteY1" fmla="*/ 0 h 158265"/>
              <a:gd name="connsiteX2" fmla="*/ 316290 w 316290"/>
              <a:gd name="connsiteY2" fmla="*/ 47700 h 158265"/>
              <a:gd name="connsiteX3" fmla="*/ 294954 w 316290"/>
              <a:gd name="connsiteY3" fmla="*/ 158265 h 158265"/>
              <a:gd name="connsiteX4" fmla="*/ 72439 w 316290"/>
              <a:gd name="connsiteY4" fmla="*/ 136881 h 158265"/>
              <a:gd name="connsiteX5" fmla="*/ 0 w 316290"/>
              <a:gd name="connsiteY5" fmla="*/ 114160 h 158265"/>
              <a:gd name="connsiteX6" fmla="*/ 34093 w 316290"/>
              <a:gd name="connsiteY6" fmla="*/ 55898 h 158265"/>
              <a:gd name="connsiteX0" fmla="*/ 6252 w 288630"/>
              <a:gd name="connsiteY0" fmla="*/ 56667 h 158265"/>
              <a:gd name="connsiteX1" fmla="*/ 129657 w 288630"/>
              <a:gd name="connsiteY1" fmla="*/ 0 h 158265"/>
              <a:gd name="connsiteX2" fmla="*/ 288630 w 288630"/>
              <a:gd name="connsiteY2" fmla="*/ 47700 h 158265"/>
              <a:gd name="connsiteX3" fmla="*/ 267294 w 288630"/>
              <a:gd name="connsiteY3" fmla="*/ 158265 h 158265"/>
              <a:gd name="connsiteX4" fmla="*/ 44779 w 288630"/>
              <a:gd name="connsiteY4" fmla="*/ 136881 h 158265"/>
              <a:gd name="connsiteX5" fmla="*/ 0 w 288630"/>
              <a:gd name="connsiteY5" fmla="*/ 121835 h 158265"/>
              <a:gd name="connsiteX6" fmla="*/ 6433 w 288630"/>
              <a:gd name="connsiteY6" fmla="*/ 55898 h 158265"/>
              <a:gd name="connsiteX0" fmla="*/ 6252 w 288630"/>
              <a:gd name="connsiteY0" fmla="*/ 56667 h 158265"/>
              <a:gd name="connsiteX1" fmla="*/ 129657 w 288630"/>
              <a:gd name="connsiteY1" fmla="*/ 0 h 158265"/>
              <a:gd name="connsiteX2" fmla="*/ 288630 w 288630"/>
              <a:gd name="connsiteY2" fmla="*/ 47700 h 158265"/>
              <a:gd name="connsiteX3" fmla="*/ 267294 w 288630"/>
              <a:gd name="connsiteY3" fmla="*/ 158265 h 158265"/>
              <a:gd name="connsiteX4" fmla="*/ 21473 w 288630"/>
              <a:gd name="connsiteY4" fmla="*/ 140719 h 158265"/>
              <a:gd name="connsiteX5" fmla="*/ 0 w 288630"/>
              <a:gd name="connsiteY5" fmla="*/ 121835 h 158265"/>
              <a:gd name="connsiteX6" fmla="*/ 6433 w 288630"/>
              <a:gd name="connsiteY6" fmla="*/ 55898 h 158265"/>
              <a:gd name="connsiteX0" fmla="*/ 6252 w 288630"/>
              <a:gd name="connsiteY0" fmla="*/ 56360 h 158265"/>
              <a:gd name="connsiteX1" fmla="*/ 129657 w 288630"/>
              <a:gd name="connsiteY1" fmla="*/ 0 h 158265"/>
              <a:gd name="connsiteX2" fmla="*/ 288630 w 288630"/>
              <a:gd name="connsiteY2" fmla="*/ 47700 h 158265"/>
              <a:gd name="connsiteX3" fmla="*/ 267294 w 288630"/>
              <a:gd name="connsiteY3" fmla="*/ 158265 h 158265"/>
              <a:gd name="connsiteX4" fmla="*/ 21473 w 288630"/>
              <a:gd name="connsiteY4" fmla="*/ 140719 h 158265"/>
              <a:gd name="connsiteX5" fmla="*/ 0 w 288630"/>
              <a:gd name="connsiteY5" fmla="*/ 121835 h 158265"/>
              <a:gd name="connsiteX6" fmla="*/ 6433 w 288630"/>
              <a:gd name="connsiteY6" fmla="*/ 55898 h 158265"/>
              <a:gd name="connsiteX0" fmla="*/ 6252 w 288630"/>
              <a:gd name="connsiteY0" fmla="*/ 56360 h 158265"/>
              <a:gd name="connsiteX1" fmla="*/ 129657 w 288630"/>
              <a:gd name="connsiteY1" fmla="*/ 0 h 158265"/>
              <a:gd name="connsiteX2" fmla="*/ 288630 w 288630"/>
              <a:gd name="connsiteY2" fmla="*/ 47700 h 158265"/>
              <a:gd name="connsiteX3" fmla="*/ 267294 w 288630"/>
              <a:gd name="connsiteY3" fmla="*/ 158265 h 158265"/>
              <a:gd name="connsiteX4" fmla="*/ 21473 w 288630"/>
              <a:gd name="connsiteY4" fmla="*/ 140719 h 158265"/>
              <a:gd name="connsiteX5" fmla="*/ 0 w 288630"/>
              <a:gd name="connsiteY5" fmla="*/ 121835 h 158265"/>
              <a:gd name="connsiteX6" fmla="*/ 7048 w 288630"/>
              <a:gd name="connsiteY6" fmla="*/ 54977 h 158265"/>
              <a:gd name="connsiteX0" fmla="*/ 6252 w 288630"/>
              <a:gd name="connsiteY0" fmla="*/ 56360 h 158265"/>
              <a:gd name="connsiteX1" fmla="*/ 129657 w 288630"/>
              <a:gd name="connsiteY1" fmla="*/ 0 h 158265"/>
              <a:gd name="connsiteX2" fmla="*/ 288630 w 288630"/>
              <a:gd name="connsiteY2" fmla="*/ 47700 h 158265"/>
              <a:gd name="connsiteX3" fmla="*/ 267294 w 288630"/>
              <a:gd name="connsiteY3" fmla="*/ 158265 h 158265"/>
              <a:gd name="connsiteX4" fmla="*/ 21473 w 288630"/>
              <a:gd name="connsiteY4" fmla="*/ 140719 h 158265"/>
              <a:gd name="connsiteX5" fmla="*/ 0 w 288630"/>
              <a:gd name="connsiteY5" fmla="*/ 121835 h 158265"/>
              <a:gd name="connsiteX6" fmla="*/ 5972 w 288630"/>
              <a:gd name="connsiteY6" fmla="*/ 56512 h 1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630" h="158265" extrusionOk="0">
                <a:moveTo>
                  <a:pt x="6252" y="56360"/>
                </a:moveTo>
                <a:lnTo>
                  <a:pt x="129657" y="0"/>
                </a:lnTo>
                <a:lnTo>
                  <a:pt x="288630" y="47700"/>
                </a:lnTo>
                <a:lnTo>
                  <a:pt x="267294" y="158265"/>
                </a:lnTo>
                <a:lnTo>
                  <a:pt x="21473" y="140719"/>
                </a:lnTo>
                <a:lnTo>
                  <a:pt x="0" y="121835"/>
                </a:lnTo>
                <a:lnTo>
                  <a:pt x="5972" y="56512"/>
                </a:lnTo>
              </a:path>
            </a:pathLst>
          </a:custGeom>
          <a:noFill/>
          <a:ln w="28575" cap="flat" cmpd="sng">
            <a:solidFill>
              <a:schemeClr val="bg1"/>
            </a:solidFill>
            <a:prstDash val="solid"/>
            <a:round/>
            <a:headEnd type="none" w="med" len="med"/>
            <a:tailEnd type="none" w="med" len="med"/>
          </a:ln>
        </p:spPr>
        <p:txBody>
          <a:bodyPr/>
          <a:lstStyle/>
          <a:p>
            <a:endParaRPr lang="nb-NO"/>
          </a:p>
        </p:txBody>
      </p:sp>
      <p:graphicFrame>
        <p:nvGraphicFramePr>
          <p:cNvPr id="156" name="Google Shape;156;p20"/>
          <p:cNvGraphicFramePr/>
          <p:nvPr>
            <p:extLst>
              <p:ext uri="{D42A27DB-BD31-4B8C-83A1-F6EECF244321}">
                <p14:modId xmlns:p14="http://schemas.microsoft.com/office/powerpoint/2010/main" val="3451183507"/>
              </p:ext>
            </p:extLst>
          </p:nvPr>
        </p:nvGraphicFramePr>
        <p:xfrm>
          <a:off x="-99950" y="-32044"/>
          <a:ext cx="15219301" cy="10757194"/>
        </p:xfrm>
        <a:graphic>
          <a:graphicData uri="http://schemas.openxmlformats.org/drawingml/2006/table">
            <a:tbl>
              <a:tblPr>
                <a:noFill/>
                <a:tableStyleId>{AE7EAA58-4EDA-4114-B047-75ABB572CC32}</a:tableStyleId>
              </a:tblPr>
              <a:tblGrid>
                <a:gridCol w="2475628">
                  <a:extLst>
                    <a:ext uri="{9D8B030D-6E8A-4147-A177-3AD203B41FA5}">
                      <a16:colId xmlns:a16="http://schemas.microsoft.com/office/drawing/2014/main" val="20000"/>
                    </a:ext>
                  </a:extLst>
                </a:gridCol>
                <a:gridCol w="6702909">
                  <a:extLst>
                    <a:ext uri="{9D8B030D-6E8A-4147-A177-3AD203B41FA5}">
                      <a16:colId xmlns:a16="http://schemas.microsoft.com/office/drawing/2014/main" val="20001"/>
                    </a:ext>
                  </a:extLst>
                </a:gridCol>
                <a:gridCol w="2257731">
                  <a:extLst>
                    <a:ext uri="{9D8B030D-6E8A-4147-A177-3AD203B41FA5}">
                      <a16:colId xmlns:a16="http://schemas.microsoft.com/office/drawing/2014/main" val="20002"/>
                    </a:ext>
                  </a:extLst>
                </a:gridCol>
                <a:gridCol w="3783033">
                  <a:extLst>
                    <a:ext uri="{9D8B030D-6E8A-4147-A177-3AD203B41FA5}">
                      <a16:colId xmlns:a16="http://schemas.microsoft.com/office/drawing/2014/main" val="20003"/>
                    </a:ext>
                  </a:extLst>
                </a:gridCol>
              </a:tblGrid>
              <a:tr h="728550">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MURMANSK INTERNATIONAL SRN</a:t>
                      </a:r>
                      <a:endParaRPr sz="2000" b="1" dirty="0"/>
                    </a:p>
                    <a:p>
                      <a:pPr marL="0" lvl="0" indent="0" algn="l" rtl="0">
                        <a:spcBef>
                          <a:spcPts val="0"/>
                        </a:spcBef>
                        <a:spcAft>
                          <a:spcPts val="0"/>
                        </a:spcAft>
                        <a:buNone/>
                      </a:pPr>
                      <a:r>
                        <a:rPr lang="fr" sz="2000" b="1" dirty="0"/>
                        <a:t>JOINT DESIRED POINT OF IMPACT GRAPHIC 1/1</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SECRET - DCS WORLD REL TO COALITION</a:t>
                      </a:r>
                      <a:endParaRPr sz="19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14600">
                <a:tc vMerge="1">
                  <a:txBody>
                    <a:bodyPr/>
                    <a:lstStyle/>
                    <a:p>
                      <a:endParaRPr lang="nb-NO"/>
                    </a:p>
                  </a:txBody>
                  <a:tcPr/>
                </a:tc>
                <a:tc>
                  <a:txBody>
                    <a:bodyPr/>
                    <a:lstStyle/>
                    <a:p>
                      <a:pPr marL="0" lvl="0" indent="0" algn="l" rtl="0">
                        <a:spcBef>
                          <a:spcPts val="0"/>
                        </a:spcBef>
                        <a:spcAft>
                          <a:spcPts val="0"/>
                        </a:spcAft>
                        <a:buNone/>
                      </a:pPr>
                      <a:r>
                        <a:rPr lang="nb-NO" sz="1500" b="1" dirty="0"/>
                        <a:t>BE:SRNTGT003  CATCODE: 3</a:t>
                      </a:r>
                    </a:p>
                    <a:p>
                      <a:pPr marL="0" lvl="0" indent="0" algn="l" rtl="0">
                        <a:spcBef>
                          <a:spcPts val="0"/>
                        </a:spcBef>
                        <a:spcAft>
                          <a:spcPts val="0"/>
                        </a:spcAft>
                        <a:buNone/>
                      </a:pPr>
                      <a:r>
                        <a:rPr lang="nb-NO" sz="1500" b="1" dirty="0"/>
                        <a:t>MIDB GEO: N 68 46.936 E 032 44.996 </a:t>
                      </a:r>
                    </a:p>
                    <a:p>
                      <a:pPr marL="0" lvl="0" indent="0" algn="l" rtl="0">
                        <a:spcBef>
                          <a:spcPts val="0"/>
                        </a:spcBef>
                        <a:spcAft>
                          <a:spcPts val="0"/>
                        </a:spcAft>
                        <a:buNone/>
                      </a:pPr>
                      <a:r>
                        <a:rPr lang="nb-NO" sz="1500" b="1" dirty="0"/>
                        <a:t>ICOD: [25JUN2011] DOI:[25JUN2011]</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dirty="0"/>
                        <a:t>DECL ON: </a:t>
                      </a:r>
                      <a:r>
                        <a:rPr lang="nb-NO" sz="1500" b="1" dirty="0"/>
                        <a:t>N/A</a:t>
                      </a:r>
                      <a:endParaRPr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850144">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57" name="Google Shape;157;p20"/>
          <p:cNvGrpSpPr/>
          <p:nvPr/>
        </p:nvGrpSpPr>
        <p:grpSpPr>
          <a:xfrm>
            <a:off x="13375243" y="2377790"/>
            <a:ext cx="1144282" cy="1259610"/>
            <a:chOff x="3621643" y="4435190"/>
            <a:chExt cx="1144282" cy="1259610"/>
          </a:xfrm>
        </p:grpSpPr>
        <p:cxnSp>
          <p:nvCxnSpPr>
            <p:cNvPr id="158" name="Google Shape;158;p20"/>
            <p:cNvCxnSpPr>
              <a:cxnSpLocks/>
            </p:cNvCxnSpPr>
            <p:nvPr/>
          </p:nvCxnSpPr>
          <p:spPr>
            <a:xfrm flipH="1" flipV="1">
              <a:off x="3621643" y="4435190"/>
              <a:ext cx="642082" cy="1103174"/>
            </a:xfrm>
            <a:prstGeom prst="straightConnector1">
              <a:avLst/>
            </a:prstGeom>
            <a:noFill/>
            <a:ln w="38100" cap="flat" cmpd="sng">
              <a:solidFill>
                <a:srgbClr val="000000"/>
              </a:solidFill>
              <a:prstDash val="solid"/>
              <a:round/>
              <a:headEnd type="none" w="med" len="med"/>
              <a:tailEnd type="triangle" w="med" len="med"/>
            </a:ln>
          </p:spPr>
        </p:cxnSp>
        <p:sp>
          <p:nvSpPr>
            <p:cNvPr id="159" name="Google Shape;159;p20"/>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160" name="Google Shape;160;p20"/>
          <p:cNvGrpSpPr/>
          <p:nvPr/>
        </p:nvGrpSpPr>
        <p:grpSpPr>
          <a:xfrm>
            <a:off x="5758443" y="2990900"/>
            <a:ext cx="899104" cy="1224768"/>
            <a:chOff x="3945100" y="6965375"/>
            <a:chExt cx="892500" cy="1224768"/>
          </a:xfrm>
        </p:grpSpPr>
        <p:sp>
          <p:nvSpPr>
            <p:cNvPr id="161" name="Google Shape;161;p20"/>
            <p:cNvSpPr txBox="1"/>
            <p:nvPr/>
          </p:nvSpPr>
          <p:spPr>
            <a:xfrm>
              <a:off x="3945100" y="696537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A</a:t>
              </a:r>
              <a:endParaRPr b="1" dirty="0">
                <a:solidFill>
                  <a:schemeClr val="dk1"/>
                </a:solidFill>
              </a:endParaRPr>
            </a:p>
          </p:txBody>
        </p:sp>
        <p:cxnSp>
          <p:nvCxnSpPr>
            <p:cNvPr id="162" name="Google Shape;162;p20"/>
            <p:cNvCxnSpPr>
              <a:cxnSpLocks/>
              <a:endCxn id="10" idx="1"/>
            </p:cNvCxnSpPr>
            <p:nvPr/>
          </p:nvCxnSpPr>
          <p:spPr>
            <a:xfrm>
              <a:off x="4391350" y="7252732"/>
              <a:ext cx="60657" cy="937411"/>
            </a:xfrm>
            <a:prstGeom prst="straightConnector1">
              <a:avLst/>
            </a:prstGeom>
            <a:noFill/>
            <a:ln w="19050" cap="flat" cmpd="sng">
              <a:solidFill>
                <a:srgbClr val="000000"/>
              </a:solidFill>
              <a:prstDash val="solid"/>
              <a:round/>
              <a:headEnd type="none" w="med" len="med"/>
              <a:tailEnd type="none" w="med" len="med"/>
            </a:ln>
          </p:spPr>
        </p:cxnSp>
      </p:grpSp>
      <p:cxnSp>
        <p:nvCxnSpPr>
          <p:cNvPr id="168" name="Google Shape;168;p20"/>
          <p:cNvCxnSpPr/>
          <p:nvPr/>
        </p:nvCxnSpPr>
        <p:spPr>
          <a:xfrm>
            <a:off x="12523311" y="3356600"/>
            <a:ext cx="732279" cy="280800"/>
          </a:xfrm>
          <a:prstGeom prst="straightConnector1">
            <a:avLst/>
          </a:prstGeom>
          <a:noFill/>
          <a:ln w="19050" cap="flat" cmpd="sng">
            <a:solidFill>
              <a:srgbClr val="000000"/>
            </a:solidFill>
            <a:prstDash val="solid"/>
            <a:round/>
            <a:headEnd type="none" w="med" len="med"/>
            <a:tailEnd type="none" w="med" len="med"/>
          </a:ln>
        </p:spPr>
      </p:cxnSp>
      <p:sp>
        <p:nvSpPr>
          <p:cNvPr id="171" name="Google Shape;171;p20"/>
          <p:cNvSpPr txBox="1"/>
          <p:nvPr/>
        </p:nvSpPr>
        <p:spPr>
          <a:xfrm>
            <a:off x="61555" y="6249761"/>
            <a:ext cx="1808428" cy="7349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JDPI: SRNTGT002A</a:t>
            </a:r>
            <a:endParaRPr sz="1000" b="1" dirty="0"/>
          </a:p>
          <a:p>
            <a:pPr marL="0" lvl="0" indent="0" algn="l" rtl="0">
              <a:spcBef>
                <a:spcPts val="0"/>
              </a:spcBef>
              <a:spcAft>
                <a:spcPts val="0"/>
              </a:spcAft>
              <a:buNone/>
            </a:pPr>
            <a:r>
              <a:rPr lang="fr" sz="1000" b="1" dirty="0"/>
              <a:t>AMMO STORAGE ON GND</a:t>
            </a:r>
            <a:endParaRPr sz="1000" b="1" dirty="0"/>
          </a:p>
          <a:p>
            <a:pPr marL="0" lvl="0" indent="0" algn="l" rtl="0">
              <a:spcBef>
                <a:spcPts val="0"/>
              </a:spcBef>
              <a:spcAft>
                <a:spcPts val="0"/>
              </a:spcAft>
              <a:buNone/>
            </a:pPr>
            <a:r>
              <a:rPr lang="pt-BR" sz="1000" b="1" dirty="0"/>
              <a:t>N 68 47.338 E 032 45.464</a:t>
            </a:r>
          </a:p>
          <a:p>
            <a:pPr marL="0" lvl="0" indent="0" algn="l" rtl="0">
              <a:spcBef>
                <a:spcPts val="0"/>
              </a:spcBef>
              <a:spcAft>
                <a:spcPts val="0"/>
              </a:spcAft>
              <a:buNone/>
            </a:pPr>
            <a:r>
              <a:rPr lang="fr" sz="1000" b="1" dirty="0"/>
              <a:t>JDPI MSL: 77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72" name="Google Shape;172;p20"/>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t>SECRET - DCS WORLD REL TO COALITION</a:t>
            </a:r>
            <a:endParaRPr b="1" dirty="0"/>
          </a:p>
        </p:txBody>
      </p:sp>
      <p:sp>
        <p:nvSpPr>
          <p:cNvPr id="173" name="Google Shape;173;p20"/>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rgbClr val="FF0000"/>
                </a:solidFill>
              </a:rPr>
              <a:t>SECRET - DCS WORLD REL TO COALITION</a:t>
            </a:r>
            <a:endParaRPr b="1" dirty="0">
              <a:solidFill>
                <a:srgbClr val="FF0000"/>
              </a:solidFill>
            </a:endParaRPr>
          </a:p>
        </p:txBody>
      </p:sp>
      <p:pic>
        <p:nvPicPr>
          <p:cNvPr id="174" name="Google Shape;174;p20">
            <a:hlinkClick r:id="rId5"/>
          </p:cNvPr>
          <p:cNvPicPr preferRelativeResize="0"/>
          <p:nvPr/>
        </p:nvPicPr>
        <p:blipFill rotWithShape="1">
          <a:blip r:embed="rId6">
            <a:alphaModFix/>
          </a:blip>
          <a:srcRect r="-2532" b="-2501"/>
          <a:stretch/>
        </p:blipFill>
        <p:spPr>
          <a:xfrm>
            <a:off x="435875" y="164488"/>
            <a:ext cx="1575817" cy="1620000"/>
          </a:xfrm>
          <a:prstGeom prst="rect">
            <a:avLst/>
          </a:prstGeom>
          <a:noFill/>
          <a:ln>
            <a:noFill/>
          </a:ln>
        </p:spPr>
      </p:pic>
      <p:pic>
        <p:nvPicPr>
          <p:cNvPr id="2" name="Bilde 1" descr="Et bilde som inneholder tekst, kart, atlas&#10;&#10;Automatisk generert beskrivelse">
            <a:extLst>
              <a:ext uri="{FF2B5EF4-FFF2-40B4-BE49-F238E27FC236}">
                <a16:creationId xmlns:a16="http://schemas.microsoft.com/office/drawing/2014/main" id="{2218BFFE-9838-2101-474D-EA1C5BF03414}"/>
              </a:ext>
            </a:extLst>
          </p:cNvPr>
          <p:cNvPicPr>
            <a:picLocks noChangeAspect="1"/>
          </p:cNvPicPr>
          <p:nvPr/>
        </p:nvPicPr>
        <p:blipFill>
          <a:blip r:embed="rId7"/>
          <a:stretch>
            <a:fillRect/>
          </a:stretch>
        </p:blipFill>
        <p:spPr>
          <a:xfrm>
            <a:off x="9122457" y="1"/>
            <a:ext cx="2237664" cy="1899480"/>
          </a:xfrm>
          <a:prstGeom prst="rect">
            <a:avLst/>
          </a:prstGeom>
        </p:spPr>
      </p:pic>
      <p:sp>
        <p:nvSpPr>
          <p:cNvPr id="10" name="Likebent trekant 9">
            <a:extLst>
              <a:ext uri="{FF2B5EF4-FFF2-40B4-BE49-F238E27FC236}">
                <a16:creationId xmlns:a16="http://schemas.microsoft.com/office/drawing/2014/main" id="{C3B5DE34-ECBE-5C7C-79F9-B95085FE5536}"/>
              </a:ext>
            </a:extLst>
          </p:cNvPr>
          <p:cNvSpPr/>
          <p:nvPr/>
        </p:nvSpPr>
        <p:spPr>
          <a:xfrm>
            <a:off x="6186640" y="4037115"/>
            <a:ext cx="329842" cy="357105"/>
          </a:xfrm>
          <a:prstGeom prst="triangl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14" name="Google Shape;160;p20">
            <a:extLst>
              <a:ext uri="{FF2B5EF4-FFF2-40B4-BE49-F238E27FC236}">
                <a16:creationId xmlns:a16="http://schemas.microsoft.com/office/drawing/2014/main" id="{C14E6150-F9FF-E85A-23BC-E9A81589E528}"/>
              </a:ext>
            </a:extLst>
          </p:cNvPr>
          <p:cNvGrpSpPr/>
          <p:nvPr/>
        </p:nvGrpSpPr>
        <p:grpSpPr>
          <a:xfrm>
            <a:off x="4606354" y="3604912"/>
            <a:ext cx="1200343" cy="1224307"/>
            <a:chOff x="2644370" y="7437337"/>
            <a:chExt cx="1191526" cy="1224307"/>
          </a:xfrm>
        </p:grpSpPr>
        <p:sp>
          <p:nvSpPr>
            <p:cNvPr id="15" name="Google Shape;161;p20">
              <a:extLst>
                <a:ext uri="{FF2B5EF4-FFF2-40B4-BE49-F238E27FC236}">
                  <a16:creationId xmlns:a16="http://schemas.microsoft.com/office/drawing/2014/main" id="{CEC0D896-35EF-FF2B-A713-E95118B9F5A3}"/>
                </a:ext>
              </a:extLst>
            </p:cNvPr>
            <p:cNvSpPr txBox="1"/>
            <p:nvPr/>
          </p:nvSpPr>
          <p:spPr>
            <a:xfrm>
              <a:off x="2644370" y="7437337"/>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B</a:t>
              </a:r>
              <a:endParaRPr b="1" dirty="0">
                <a:solidFill>
                  <a:schemeClr val="dk1"/>
                </a:solidFill>
              </a:endParaRPr>
            </a:p>
          </p:txBody>
        </p:sp>
        <p:cxnSp>
          <p:nvCxnSpPr>
            <p:cNvPr id="16" name="Google Shape;162;p20">
              <a:extLst>
                <a:ext uri="{FF2B5EF4-FFF2-40B4-BE49-F238E27FC236}">
                  <a16:creationId xmlns:a16="http://schemas.microsoft.com/office/drawing/2014/main" id="{510939DF-2E43-DC90-099B-47029F60FD6D}"/>
                </a:ext>
              </a:extLst>
            </p:cNvPr>
            <p:cNvCxnSpPr>
              <a:cxnSpLocks/>
              <a:stCxn id="15" idx="2"/>
              <a:endCxn id="17" idx="1"/>
            </p:cNvCxnSpPr>
            <p:nvPr/>
          </p:nvCxnSpPr>
          <p:spPr>
            <a:xfrm>
              <a:off x="3090620" y="7721437"/>
              <a:ext cx="745276" cy="940207"/>
            </a:xfrm>
            <a:prstGeom prst="straightConnector1">
              <a:avLst/>
            </a:prstGeom>
            <a:noFill/>
            <a:ln w="19050" cap="flat" cmpd="sng">
              <a:solidFill>
                <a:srgbClr val="000000"/>
              </a:solidFill>
              <a:prstDash val="solid"/>
              <a:round/>
              <a:headEnd type="none" w="med" len="med"/>
              <a:tailEnd type="none" w="med" len="med"/>
            </a:ln>
          </p:spPr>
        </p:cxnSp>
      </p:grpSp>
      <p:sp>
        <p:nvSpPr>
          <p:cNvPr id="17" name="Likebent trekant 16">
            <a:extLst>
              <a:ext uri="{FF2B5EF4-FFF2-40B4-BE49-F238E27FC236}">
                <a16:creationId xmlns:a16="http://schemas.microsoft.com/office/drawing/2014/main" id="{23AC71C9-8FEA-3AF1-A100-2DBA2D08301C}"/>
              </a:ext>
            </a:extLst>
          </p:cNvPr>
          <p:cNvSpPr/>
          <p:nvPr/>
        </p:nvSpPr>
        <p:spPr>
          <a:xfrm>
            <a:off x="5724236" y="4650666"/>
            <a:ext cx="329842" cy="357105"/>
          </a:xfrm>
          <a:prstGeom prst="triangl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19" name="Google Shape;160;p20">
            <a:extLst>
              <a:ext uri="{FF2B5EF4-FFF2-40B4-BE49-F238E27FC236}">
                <a16:creationId xmlns:a16="http://schemas.microsoft.com/office/drawing/2014/main" id="{0DCC418A-4B09-E237-83BD-78898407A3B7}"/>
              </a:ext>
            </a:extLst>
          </p:cNvPr>
          <p:cNvGrpSpPr/>
          <p:nvPr/>
        </p:nvGrpSpPr>
        <p:grpSpPr>
          <a:xfrm>
            <a:off x="5154974" y="7523652"/>
            <a:ext cx="899104" cy="1037673"/>
            <a:chOff x="3887705" y="8354705"/>
            <a:chExt cx="892500" cy="1037673"/>
          </a:xfrm>
        </p:grpSpPr>
        <p:sp>
          <p:nvSpPr>
            <p:cNvPr id="20" name="Google Shape;161;p20">
              <a:extLst>
                <a:ext uri="{FF2B5EF4-FFF2-40B4-BE49-F238E27FC236}">
                  <a16:creationId xmlns:a16="http://schemas.microsoft.com/office/drawing/2014/main" id="{1C0AB00A-F10D-D996-F302-6566BF9D2AAF}"/>
                </a:ext>
              </a:extLst>
            </p:cNvPr>
            <p:cNvSpPr txBox="1"/>
            <p:nvPr/>
          </p:nvSpPr>
          <p:spPr>
            <a:xfrm>
              <a:off x="3887705" y="9108278"/>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J</a:t>
              </a:r>
              <a:endParaRPr b="1" dirty="0">
                <a:solidFill>
                  <a:schemeClr val="dk1"/>
                </a:solidFill>
              </a:endParaRPr>
            </a:p>
          </p:txBody>
        </p:sp>
        <p:cxnSp>
          <p:nvCxnSpPr>
            <p:cNvPr id="21" name="Google Shape;162;p20">
              <a:extLst>
                <a:ext uri="{FF2B5EF4-FFF2-40B4-BE49-F238E27FC236}">
                  <a16:creationId xmlns:a16="http://schemas.microsoft.com/office/drawing/2014/main" id="{6251F181-F756-41DA-95DF-91D5934D0A87}"/>
                </a:ext>
              </a:extLst>
            </p:cNvPr>
            <p:cNvCxnSpPr>
              <a:cxnSpLocks/>
            </p:cNvCxnSpPr>
            <p:nvPr/>
          </p:nvCxnSpPr>
          <p:spPr>
            <a:xfrm flipH="1">
              <a:off x="4369507" y="8354705"/>
              <a:ext cx="164357" cy="753573"/>
            </a:xfrm>
            <a:prstGeom prst="straightConnector1">
              <a:avLst/>
            </a:prstGeom>
            <a:noFill/>
            <a:ln w="19050" cap="flat" cmpd="sng">
              <a:solidFill>
                <a:srgbClr val="000000"/>
              </a:solidFill>
              <a:prstDash val="solid"/>
              <a:round/>
              <a:headEnd type="none" w="med" len="med"/>
              <a:tailEnd type="none" w="med" len="med"/>
            </a:ln>
          </p:spPr>
        </p:cxnSp>
      </p:grpSp>
      <p:sp>
        <p:nvSpPr>
          <p:cNvPr id="22" name="Likebent trekant 21">
            <a:extLst>
              <a:ext uri="{FF2B5EF4-FFF2-40B4-BE49-F238E27FC236}">
                <a16:creationId xmlns:a16="http://schemas.microsoft.com/office/drawing/2014/main" id="{344C2AF7-FD25-E1E4-3B61-D8E31C704659}"/>
              </a:ext>
            </a:extLst>
          </p:cNvPr>
          <p:cNvSpPr/>
          <p:nvPr/>
        </p:nvSpPr>
        <p:spPr>
          <a:xfrm>
            <a:off x="5640991" y="7180537"/>
            <a:ext cx="329842" cy="357105"/>
          </a:xfrm>
          <a:prstGeom prst="triangl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24" name="Google Shape;160;p20">
            <a:extLst>
              <a:ext uri="{FF2B5EF4-FFF2-40B4-BE49-F238E27FC236}">
                <a16:creationId xmlns:a16="http://schemas.microsoft.com/office/drawing/2014/main" id="{D72C4B7C-C164-3D84-22C4-9D489ABA1838}"/>
              </a:ext>
            </a:extLst>
          </p:cNvPr>
          <p:cNvGrpSpPr/>
          <p:nvPr/>
        </p:nvGrpSpPr>
        <p:grpSpPr>
          <a:xfrm>
            <a:off x="7718881" y="7499261"/>
            <a:ext cx="899104" cy="957520"/>
            <a:chOff x="4081940" y="8440497"/>
            <a:chExt cx="892500" cy="957520"/>
          </a:xfrm>
        </p:grpSpPr>
        <p:sp>
          <p:nvSpPr>
            <p:cNvPr id="25" name="Google Shape;161;p20">
              <a:extLst>
                <a:ext uri="{FF2B5EF4-FFF2-40B4-BE49-F238E27FC236}">
                  <a16:creationId xmlns:a16="http://schemas.microsoft.com/office/drawing/2014/main" id="{D476C1DC-EC0C-ABF3-8E65-449DE1C1E4DF}"/>
                </a:ext>
              </a:extLst>
            </p:cNvPr>
            <p:cNvSpPr txBox="1"/>
            <p:nvPr/>
          </p:nvSpPr>
          <p:spPr>
            <a:xfrm>
              <a:off x="4081940" y="9113917"/>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I</a:t>
              </a:r>
              <a:endParaRPr b="1" dirty="0">
                <a:solidFill>
                  <a:schemeClr val="dk1"/>
                </a:solidFill>
              </a:endParaRPr>
            </a:p>
          </p:txBody>
        </p:sp>
        <p:cxnSp>
          <p:nvCxnSpPr>
            <p:cNvPr id="26" name="Google Shape;162;p20">
              <a:extLst>
                <a:ext uri="{FF2B5EF4-FFF2-40B4-BE49-F238E27FC236}">
                  <a16:creationId xmlns:a16="http://schemas.microsoft.com/office/drawing/2014/main" id="{4C6259DB-1CAF-3FF5-3A2A-6C159CD14DAA}"/>
                </a:ext>
              </a:extLst>
            </p:cNvPr>
            <p:cNvCxnSpPr>
              <a:cxnSpLocks/>
              <a:stCxn id="27" idx="3"/>
              <a:endCxn id="25" idx="0"/>
            </p:cNvCxnSpPr>
            <p:nvPr/>
          </p:nvCxnSpPr>
          <p:spPr>
            <a:xfrm flipH="1">
              <a:off x="4528190" y="8440497"/>
              <a:ext cx="5672" cy="673420"/>
            </a:xfrm>
            <a:prstGeom prst="straightConnector1">
              <a:avLst/>
            </a:prstGeom>
            <a:noFill/>
            <a:ln w="19050" cap="flat" cmpd="sng">
              <a:solidFill>
                <a:srgbClr val="000000"/>
              </a:solidFill>
              <a:prstDash val="solid"/>
              <a:round/>
              <a:headEnd type="none" w="med" len="med"/>
              <a:tailEnd type="none" w="med" len="med"/>
            </a:ln>
          </p:spPr>
        </p:cxnSp>
      </p:grpSp>
      <p:sp>
        <p:nvSpPr>
          <p:cNvPr id="27" name="Likebent trekant 26">
            <a:extLst>
              <a:ext uri="{FF2B5EF4-FFF2-40B4-BE49-F238E27FC236}">
                <a16:creationId xmlns:a16="http://schemas.microsoft.com/office/drawing/2014/main" id="{E4E89AEF-8317-3F8D-1C92-A07B7F61073A}"/>
              </a:ext>
            </a:extLst>
          </p:cNvPr>
          <p:cNvSpPr/>
          <p:nvPr/>
        </p:nvSpPr>
        <p:spPr>
          <a:xfrm>
            <a:off x="8009226" y="7142156"/>
            <a:ext cx="329842" cy="357105"/>
          </a:xfrm>
          <a:prstGeom prst="triangl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33" name="Google Shape;160;p20">
            <a:extLst>
              <a:ext uri="{FF2B5EF4-FFF2-40B4-BE49-F238E27FC236}">
                <a16:creationId xmlns:a16="http://schemas.microsoft.com/office/drawing/2014/main" id="{44708E18-E763-2469-0905-37E426BEE7CA}"/>
              </a:ext>
            </a:extLst>
          </p:cNvPr>
          <p:cNvGrpSpPr/>
          <p:nvPr/>
        </p:nvGrpSpPr>
        <p:grpSpPr>
          <a:xfrm>
            <a:off x="11174654" y="5943747"/>
            <a:ext cx="1217543" cy="1332077"/>
            <a:chOff x="3401445" y="6985399"/>
            <a:chExt cx="1208600" cy="1172601"/>
          </a:xfrm>
        </p:grpSpPr>
        <p:sp>
          <p:nvSpPr>
            <p:cNvPr id="34" name="Google Shape;161;p20">
              <a:extLst>
                <a:ext uri="{FF2B5EF4-FFF2-40B4-BE49-F238E27FC236}">
                  <a16:creationId xmlns:a16="http://schemas.microsoft.com/office/drawing/2014/main" id="{A7F347DA-BA36-1B29-ECE0-72B934BB9BF2}"/>
                </a:ext>
              </a:extLst>
            </p:cNvPr>
            <p:cNvSpPr txBox="1"/>
            <p:nvPr/>
          </p:nvSpPr>
          <p:spPr>
            <a:xfrm>
              <a:off x="3401445" y="6985399"/>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H</a:t>
              </a:r>
              <a:endParaRPr b="1" dirty="0">
                <a:solidFill>
                  <a:schemeClr val="dk1"/>
                </a:solidFill>
              </a:endParaRPr>
            </a:p>
          </p:txBody>
        </p:sp>
        <p:cxnSp>
          <p:nvCxnSpPr>
            <p:cNvPr id="35" name="Google Shape;162;p20">
              <a:extLst>
                <a:ext uri="{FF2B5EF4-FFF2-40B4-BE49-F238E27FC236}">
                  <a16:creationId xmlns:a16="http://schemas.microsoft.com/office/drawing/2014/main" id="{0E6A26CC-CA39-9BAC-12B4-84CB052F97C9}"/>
                </a:ext>
              </a:extLst>
            </p:cNvPr>
            <p:cNvCxnSpPr>
              <a:cxnSpLocks/>
              <a:stCxn id="39" idx="1"/>
              <a:endCxn id="34" idx="2"/>
            </p:cNvCxnSpPr>
            <p:nvPr/>
          </p:nvCxnSpPr>
          <p:spPr>
            <a:xfrm flipH="1" flipV="1">
              <a:off x="3847695" y="7269499"/>
              <a:ext cx="762350" cy="888501"/>
            </a:xfrm>
            <a:prstGeom prst="straightConnector1">
              <a:avLst/>
            </a:prstGeom>
            <a:noFill/>
            <a:ln w="19050" cap="flat" cmpd="sng">
              <a:solidFill>
                <a:srgbClr val="000000"/>
              </a:solidFill>
              <a:prstDash val="solid"/>
              <a:round/>
              <a:headEnd type="none" w="med" len="med"/>
              <a:tailEnd type="none" w="med" len="med"/>
            </a:ln>
          </p:spPr>
        </p:cxnSp>
      </p:grpSp>
      <p:sp>
        <p:nvSpPr>
          <p:cNvPr id="39" name="Likebent trekant 38">
            <a:extLst>
              <a:ext uri="{FF2B5EF4-FFF2-40B4-BE49-F238E27FC236}">
                <a16:creationId xmlns:a16="http://schemas.microsoft.com/office/drawing/2014/main" id="{FABF3A72-1E32-CEBE-1F82-9E281A5A6284}"/>
              </a:ext>
            </a:extLst>
          </p:cNvPr>
          <p:cNvSpPr/>
          <p:nvPr/>
        </p:nvSpPr>
        <p:spPr>
          <a:xfrm>
            <a:off x="12309736" y="7097269"/>
            <a:ext cx="329842" cy="357105"/>
          </a:xfrm>
          <a:prstGeom prst="triangl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grpSp>
        <p:nvGrpSpPr>
          <p:cNvPr id="43" name="Google Shape;160;p20">
            <a:extLst>
              <a:ext uri="{FF2B5EF4-FFF2-40B4-BE49-F238E27FC236}">
                <a16:creationId xmlns:a16="http://schemas.microsoft.com/office/drawing/2014/main" id="{02BD9310-CDC2-50EB-8993-5D2E18636BB0}"/>
              </a:ext>
            </a:extLst>
          </p:cNvPr>
          <p:cNvGrpSpPr/>
          <p:nvPr/>
        </p:nvGrpSpPr>
        <p:grpSpPr>
          <a:xfrm>
            <a:off x="2400442" y="4775365"/>
            <a:ext cx="899104" cy="1037673"/>
            <a:chOff x="3887705" y="8354705"/>
            <a:chExt cx="892500" cy="1037673"/>
          </a:xfrm>
        </p:grpSpPr>
        <p:sp>
          <p:nvSpPr>
            <p:cNvPr id="44" name="Google Shape;161;p20">
              <a:extLst>
                <a:ext uri="{FF2B5EF4-FFF2-40B4-BE49-F238E27FC236}">
                  <a16:creationId xmlns:a16="http://schemas.microsoft.com/office/drawing/2014/main" id="{3E0DDE9C-D9EE-0914-6429-3DFF9FE12EDF}"/>
                </a:ext>
              </a:extLst>
            </p:cNvPr>
            <p:cNvSpPr txBox="1"/>
            <p:nvPr/>
          </p:nvSpPr>
          <p:spPr>
            <a:xfrm>
              <a:off x="3887705" y="9108278"/>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D</a:t>
              </a:r>
              <a:endParaRPr b="1" dirty="0">
                <a:solidFill>
                  <a:schemeClr val="dk1"/>
                </a:solidFill>
              </a:endParaRPr>
            </a:p>
          </p:txBody>
        </p:sp>
        <p:cxnSp>
          <p:nvCxnSpPr>
            <p:cNvPr id="45" name="Google Shape;162;p20">
              <a:extLst>
                <a:ext uri="{FF2B5EF4-FFF2-40B4-BE49-F238E27FC236}">
                  <a16:creationId xmlns:a16="http://schemas.microsoft.com/office/drawing/2014/main" id="{30FB0277-0B2E-CC3F-AE1B-B96E01A218DA}"/>
                </a:ext>
              </a:extLst>
            </p:cNvPr>
            <p:cNvCxnSpPr>
              <a:cxnSpLocks/>
            </p:cNvCxnSpPr>
            <p:nvPr/>
          </p:nvCxnSpPr>
          <p:spPr>
            <a:xfrm flipH="1">
              <a:off x="4369507" y="8354705"/>
              <a:ext cx="164357" cy="753573"/>
            </a:xfrm>
            <a:prstGeom prst="straightConnector1">
              <a:avLst/>
            </a:prstGeom>
            <a:noFill/>
            <a:ln w="19050" cap="flat" cmpd="sng">
              <a:solidFill>
                <a:srgbClr val="000000"/>
              </a:solidFill>
              <a:prstDash val="solid"/>
              <a:round/>
              <a:headEnd type="none" w="med" len="med"/>
              <a:tailEnd type="none" w="med" len="med"/>
            </a:ln>
          </p:spPr>
        </p:cxnSp>
      </p:grpSp>
      <p:sp>
        <p:nvSpPr>
          <p:cNvPr id="46" name="Likebent trekant 45">
            <a:extLst>
              <a:ext uri="{FF2B5EF4-FFF2-40B4-BE49-F238E27FC236}">
                <a16:creationId xmlns:a16="http://schemas.microsoft.com/office/drawing/2014/main" id="{C7C1945A-2D09-BFAA-CE86-BBFE9B8A0229}"/>
              </a:ext>
            </a:extLst>
          </p:cNvPr>
          <p:cNvSpPr/>
          <p:nvPr/>
        </p:nvSpPr>
        <p:spPr>
          <a:xfrm>
            <a:off x="2886459" y="4432250"/>
            <a:ext cx="329842" cy="357105"/>
          </a:xfrm>
          <a:prstGeom prst="triangl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50" name="Google Shape;160;p20">
            <a:extLst>
              <a:ext uri="{FF2B5EF4-FFF2-40B4-BE49-F238E27FC236}">
                <a16:creationId xmlns:a16="http://schemas.microsoft.com/office/drawing/2014/main" id="{AF7FA004-DADC-E2B1-2480-20E0E63F8CCD}"/>
              </a:ext>
            </a:extLst>
          </p:cNvPr>
          <p:cNvGrpSpPr/>
          <p:nvPr/>
        </p:nvGrpSpPr>
        <p:grpSpPr>
          <a:xfrm>
            <a:off x="3323813" y="3886523"/>
            <a:ext cx="1162890" cy="541973"/>
            <a:chOff x="3625857" y="9108278"/>
            <a:chExt cx="1154348" cy="541973"/>
          </a:xfrm>
        </p:grpSpPr>
        <p:sp>
          <p:nvSpPr>
            <p:cNvPr id="51" name="Google Shape;161;p20">
              <a:extLst>
                <a:ext uri="{FF2B5EF4-FFF2-40B4-BE49-F238E27FC236}">
                  <a16:creationId xmlns:a16="http://schemas.microsoft.com/office/drawing/2014/main" id="{C25BE56D-D3FC-B5E0-F094-7FFAA9CA0BCC}"/>
                </a:ext>
              </a:extLst>
            </p:cNvPr>
            <p:cNvSpPr txBox="1"/>
            <p:nvPr/>
          </p:nvSpPr>
          <p:spPr>
            <a:xfrm>
              <a:off x="3887705" y="9108278"/>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C</a:t>
              </a:r>
              <a:endParaRPr b="1" dirty="0">
                <a:solidFill>
                  <a:schemeClr val="dk1"/>
                </a:solidFill>
              </a:endParaRPr>
            </a:p>
          </p:txBody>
        </p:sp>
        <p:cxnSp>
          <p:nvCxnSpPr>
            <p:cNvPr id="52" name="Google Shape;162;p20">
              <a:extLst>
                <a:ext uri="{FF2B5EF4-FFF2-40B4-BE49-F238E27FC236}">
                  <a16:creationId xmlns:a16="http://schemas.microsoft.com/office/drawing/2014/main" id="{5D13E5A9-0F80-63B9-AB10-EC9E575205DB}"/>
                </a:ext>
              </a:extLst>
            </p:cNvPr>
            <p:cNvCxnSpPr>
              <a:cxnSpLocks/>
              <a:stCxn id="53" idx="5"/>
            </p:cNvCxnSpPr>
            <p:nvPr/>
          </p:nvCxnSpPr>
          <p:spPr>
            <a:xfrm flipV="1">
              <a:off x="3625857" y="9392378"/>
              <a:ext cx="729271" cy="257873"/>
            </a:xfrm>
            <a:prstGeom prst="straightConnector1">
              <a:avLst/>
            </a:prstGeom>
            <a:noFill/>
            <a:ln w="19050" cap="flat" cmpd="sng">
              <a:solidFill>
                <a:srgbClr val="000000"/>
              </a:solidFill>
              <a:prstDash val="solid"/>
              <a:round/>
              <a:headEnd type="none" w="med" len="med"/>
              <a:tailEnd type="none" w="med" len="med"/>
            </a:ln>
          </p:spPr>
        </p:cxnSp>
      </p:grpSp>
      <p:sp>
        <p:nvSpPr>
          <p:cNvPr id="53" name="Likebent trekant 52">
            <a:extLst>
              <a:ext uri="{FF2B5EF4-FFF2-40B4-BE49-F238E27FC236}">
                <a16:creationId xmlns:a16="http://schemas.microsoft.com/office/drawing/2014/main" id="{1E6817D4-CE0A-C689-146E-59D75A9920EE}"/>
              </a:ext>
            </a:extLst>
          </p:cNvPr>
          <p:cNvSpPr/>
          <p:nvPr/>
        </p:nvSpPr>
        <p:spPr>
          <a:xfrm>
            <a:off x="3076431" y="4249943"/>
            <a:ext cx="329842" cy="357105"/>
          </a:xfrm>
          <a:prstGeom prst="triangl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56" name="Google Shape;160;p20">
            <a:extLst>
              <a:ext uri="{FF2B5EF4-FFF2-40B4-BE49-F238E27FC236}">
                <a16:creationId xmlns:a16="http://schemas.microsoft.com/office/drawing/2014/main" id="{505FD680-6588-AEF0-9813-99522294219E}"/>
              </a:ext>
            </a:extLst>
          </p:cNvPr>
          <p:cNvGrpSpPr/>
          <p:nvPr/>
        </p:nvGrpSpPr>
        <p:grpSpPr>
          <a:xfrm>
            <a:off x="2313677" y="2948184"/>
            <a:ext cx="899104" cy="1168518"/>
            <a:chOff x="3887705" y="9108278"/>
            <a:chExt cx="892500" cy="1168518"/>
          </a:xfrm>
        </p:grpSpPr>
        <p:sp>
          <p:nvSpPr>
            <p:cNvPr id="57" name="Google Shape;161;p20">
              <a:extLst>
                <a:ext uri="{FF2B5EF4-FFF2-40B4-BE49-F238E27FC236}">
                  <a16:creationId xmlns:a16="http://schemas.microsoft.com/office/drawing/2014/main" id="{87156407-65F5-792E-8EFA-310598C8F574}"/>
                </a:ext>
              </a:extLst>
            </p:cNvPr>
            <p:cNvSpPr txBox="1"/>
            <p:nvPr/>
          </p:nvSpPr>
          <p:spPr>
            <a:xfrm>
              <a:off x="3887705" y="9108278"/>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G</a:t>
              </a:r>
              <a:endParaRPr b="1" dirty="0">
                <a:solidFill>
                  <a:schemeClr val="dk1"/>
                </a:solidFill>
              </a:endParaRPr>
            </a:p>
          </p:txBody>
        </p:sp>
        <p:cxnSp>
          <p:nvCxnSpPr>
            <p:cNvPr id="58" name="Google Shape;162;p20">
              <a:extLst>
                <a:ext uri="{FF2B5EF4-FFF2-40B4-BE49-F238E27FC236}">
                  <a16:creationId xmlns:a16="http://schemas.microsoft.com/office/drawing/2014/main" id="{0E326676-059B-B201-9083-2AF3F041E720}"/>
                </a:ext>
              </a:extLst>
            </p:cNvPr>
            <p:cNvCxnSpPr>
              <a:cxnSpLocks/>
              <a:stCxn id="129" idx="3"/>
            </p:cNvCxnSpPr>
            <p:nvPr/>
          </p:nvCxnSpPr>
          <p:spPr>
            <a:xfrm flipV="1">
              <a:off x="4005717" y="9530663"/>
              <a:ext cx="428728" cy="746133"/>
            </a:xfrm>
            <a:prstGeom prst="straightConnector1">
              <a:avLst/>
            </a:prstGeom>
            <a:noFill/>
            <a:ln w="19050" cap="flat" cmpd="sng">
              <a:solidFill>
                <a:srgbClr val="000000"/>
              </a:solidFill>
              <a:prstDash val="solid"/>
              <a:round/>
              <a:headEnd type="none" w="med" len="med"/>
              <a:tailEnd type="none" w="med" len="med"/>
            </a:ln>
          </p:spPr>
        </p:cxnSp>
      </p:grpSp>
      <p:grpSp>
        <p:nvGrpSpPr>
          <p:cNvPr id="59" name="Google Shape;160;p20">
            <a:extLst>
              <a:ext uri="{FF2B5EF4-FFF2-40B4-BE49-F238E27FC236}">
                <a16:creationId xmlns:a16="http://schemas.microsoft.com/office/drawing/2014/main" id="{9A9BBC6D-D96C-93A3-BDCB-48136CF02207}"/>
              </a:ext>
            </a:extLst>
          </p:cNvPr>
          <p:cNvGrpSpPr/>
          <p:nvPr/>
        </p:nvGrpSpPr>
        <p:grpSpPr>
          <a:xfrm>
            <a:off x="951841" y="4602674"/>
            <a:ext cx="1539725" cy="993095"/>
            <a:chOff x="3887703" y="8399283"/>
            <a:chExt cx="1528414" cy="993095"/>
          </a:xfrm>
        </p:grpSpPr>
        <p:sp>
          <p:nvSpPr>
            <p:cNvPr id="60" name="Google Shape;161;p20">
              <a:extLst>
                <a:ext uri="{FF2B5EF4-FFF2-40B4-BE49-F238E27FC236}">
                  <a16:creationId xmlns:a16="http://schemas.microsoft.com/office/drawing/2014/main" id="{C8B2F29A-656B-42F5-37AC-04C7FBE7A233}"/>
                </a:ext>
              </a:extLst>
            </p:cNvPr>
            <p:cNvSpPr txBox="1"/>
            <p:nvPr/>
          </p:nvSpPr>
          <p:spPr>
            <a:xfrm>
              <a:off x="3887703" y="9108278"/>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E</a:t>
              </a:r>
              <a:endParaRPr b="1" dirty="0">
                <a:solidFill>
                  <a:schemeClr val="dk1"/>
                </a:solidFill>
              </a:endParaRPr>
            </a:p>
          </p:txBody>
        </p:sp>
        <p:cxnSp>
          <p:nvCxnSpPr>
            <p:cNvPr id="61" name="Google Shape;162;p20">
              <a:extLst>
                <a:ext uri="{FF2B5EF4-FFF2-40B4-BE49-F238E27FC236}">
                  <a16:creationId xmlns:a16="http://schemas.microsoft.com/office/drawing/2014/main" id="{20B60672-1069-3850-2167-3D832A6C35CE}"/>
                </a:ext>
              </a:extLst>
            </p:cNvPr>
            <p:cNvCxnSpPr>
              <a:cxnSpLocks/>
              <a:stCxn id="131" idx="3"/>
              <a:endCxn id="60" idx="0"/>
            </p:cNvCxnSpPr>
            <p:nvPr/>
          </p:nvCxnSpPr>
          <p:spPr>
            <a:xfrm flipH="1">
              <a:off x="4333954" y="8399283"/>
              <a:ext cx="1082163" cy="708995"/>
            </a:xfrm>
            <a:prstGeom prst="straightConnector1">
              <a:avLst/>
            </a:prstGeom>
            <a:noFill/>
            <a:ln w="19050" cap="flat" cmpd="sng">
              <a:solidFill>
                <a:srgbClr val="000000"/>
              </a:solidFill>
              <a:prstDash val="solid"/>
              <a:round/>
              <a:headEnd type="none" w="med" len="med"/>
              <a:tailEnd type="none" w="med" len="med"/>
            </a:ln>
          </p:spPr>
        </p:cxnSp>
      </p:grpSp>
      <p:grpSp>
        <p:nvGrpSpPr>
          <p:cNvPr id="62" name="Google Shape;160;p20">
            <a:extLst>
              <a:ext uri="{FF2B5EF4-FFF2-40B4-BE49-F238E27FC236}">
                <a16:creationId xmlns:a16="http://schemas.microsoft.com/office/drawing/2014/main" id="{579850DA-C303-B91D-3D67-9AA928F59028}"/>
              </a:ext>
            </a:extLst>
          </p:cNvPr>
          <p:cNvGrpSpPr/>
          <p:nvPr/>
        </p:nvGrpSpPr>
        <p:grpSpPr>
          <a:xfrm>
            <a:off x="805994" y="4034136"/>
            <a:ext cx="1508332" cy="498880"/>
            <a:chOff x="3887703" y="9108278"/>
            <a:chExt cx="1497250" cy="498880"/>
          </a:xfrm>
        </p:grpSpPr>
        <p:sp>
          <p:nvSpPr>
            <p:cNvPr id="63" name="Google Shape;161;p20">
              <a:extLst>
                <a:ext uri="{FF2B5EF4-FFF2-40B4-BE49-F238E27FC236}">
                  <a16:creationId xmlns:a16="http://schemas.microsoft.com/office/drawing/2014/main" id="{243A117A-8A64-FF8C-0776-F553971CD94E}"/>
                </a:ext>
              </a:extLst>
            </p:cNvPr>
            <p:cNvSpPr txBox="1"/>
            <p:nvPr/>
          </p:nvSpPr>
          <p:spPr>
            <a:xfrm>
              <a:off x="3887703" y="9108278"/>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F</a:t>
              </a:r>
              <a:endParaRPr b="1" dirty="0">
                <a:solidFill>
                  <a:schemeClr val="dk1"/>
                </a:solidFill>
              </a:endParaRPr>
            </a:p>
          </p:txBody>
        </p:sp>
        <p:cxnSp>
          <p:nvCxnSpPr>
            <p:cNvPr id="128" name="Google Shape;162;p20">
              <a:extLst>
                <a:ext uri="{FF2B5EF4-FFF2-40B4-BE49-F238E27FC236}">
                  <a16:creationId xmlns:a16="http://schemas.microsoft.com/office/drawing/2014/main" id="{F44D20EE-F1E7-9603-8A01-439BC669A271}"/>
                </a:ext>
              </a:extLst>
            </p:cNvPr>
            <p:cNvCxnSpPr>
              <a:cxnSpLocks/>
              <a:stCxn id="130" idx="5"/>
            </p:cNvCxnSpPr>
            <p:nvPr/>
          </p:nvCxnSpPr>
          <p:spPr>
            <a:xfrm flipH="1" flipV="1">
              <a:off x="4263174" y="9372834"/>
              <a:ext cx="1121779" cy="234324"/>
            </a:xfrm>
            <a:prstGeom prst="straightConnector1">
              <a:avLst/>
            </a:prstGeom>
            <a:noFill/>
            <a:ln w="19050" cap="flat" cmpd="sng">
              <a:solidFill>
                <a:srgbClr val="000000"/>
              </a:solidFill>
              <a:prstDash val="solid"/>
              <a:round/>
              <a:headEnd type="none" w="med" len="med"/>
              <a:tailEnd type="none" w="med" len="med"/>
            </a:ln>
          </p:spPr>
        </p:cxnSp>
      </p:grpSp>
      <p:sp>
        <p:nvSpPr>
          <p:cNvPr id="129" name="Likebent trekant 128">
            <a:extLst>
              <a:ext uri="{FF2B5EF4-FFF2-40B4-BE49-F238E27FC236}">
                <a16:creationId xmlns:a16="http://schemas.microsoft.com/office/drawing/2014/main" id="{1DCED4E8-391A-CB1B-DBA4-0412B4E138F5}"/>
              </a:ext>
            </a:extLst>
          </p:cNvPr>
          <p:cNvSpPr/>
          <p:nvPr/>
        </p:nvSpPr>
        <p:spPr>
          <a:xfrm rot="10479439">
            <a:off x="2339362" y="4116170"/>
            <a:ext cx="209217" cy="245047"/>
          </a:xfrm>
          <a:prstGeom prst="triangl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0" name="Likebent trekant 129">
            <a:extLst>
              <a:ext uri="{FF2B5EF4-FFF2-40B4-BE49-F238E27FC236}">
                <a16:creationId xmlns:a16="http://schemas.microsoft.com/office/drawing/2014/main" id="{C149F529-8EF7-AC81-6D88-F6DB5231904F}"/>
              </a:ext>
            </a:extLst>
          </p:cNvPr>
          <p:cNvSpPr/>
          <p:nvPr/>
        </p:nvSpPr>
        <p:spPr>
          <a:xfrm rot="10989566">
            <a:off x="2269092" y="4435444"/>
            <a:ext cx="180661" cy="200123"/>
          </a:xfrm>
          <a:prstGeom prst="triangl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1" name="Likebent trekant 130">
            <a:extLst>
              <a:ext uri="{FF2B5EF4-FFF2-40B4-BE49-F238E27FC236}">
                <a16:creationId xmlns:a16="http://schemas.microsoft.com/office/drawing/2014/main" id="{5ECB3B62-ED7E-E82E-4666-9B6F43779792}"/>
              </a:ext>
            </a:extLst>
          </p:cNvPr>
          <p:cNvSpPr/>
          <p:nvPr/>
        </p:nvSpPr>
        <p:spPr>
          <a:xfrm rot="164885">
            <a:off x="2404923" y="4411493"/>
            <a:ext cx="182455" cy="191291"/>
          </a:xfrm>
          <a:prstGeom prst="triangl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176" name="Google Shape;160;p20">
            <a:extLst>
              <a:ext uri="{FF2B5EF4-FFF2-40B4-BE49-F238E27FC236}">
                <a16:creationId xmlns:a16="http://schemas.microsoft.com/office/drawing/2014/main" id="{A2414864-ACE3-5995-0BBC-6C6A344ACA11}"/>
              </a:ext>
            </a:extLst>
          </p:cNvPr>
          <p:cNvGrpSpPr/>
          <p:nvPr/>
        </p:nvGrpSpPr>
        <p:grpSpPr>
          <a:xfrm>
            <a:off x="7951145" y="3898778"/>
            <a:ext cx="926396" cy="1149808"/>
            <a:chOff x="4069433" y="7582488"/>
            <a:chExt cx="919592" cy="1012153"/>
          </a:xfrm>
        </p:grpSpPr>
        <p:sp>
          <p:nvSpPr>
            <p:cNvPr id="177" name="Google Shape;161;p20">
              <a:extLst>
                <a:ext uri="{FF2B5EF4-FFF2-40B4-BE49-F238E27FC236}">
                  <a16:creationId xmlns:a16="http://schemas.microsoft.com/office/drawing/2014/main" id="{0BE7678A-7499-5EB0-DC67-190558A61E70}"/>
                </a:ext>
              </a:extLst>
            </p:cNvPr>
            <p:cNvSpPr txBox="1"/>
            <p:nvPr/>
          </p:nvSpPr>
          <p:spPr>
            <a:xfrm>
              <a:off x="4069433" y="7582488"/>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K</a:t>
              </a:r>
              <a:endParaRPr b="1" dirty="0">
                <a:solidFill>
                  <a:schemeClr val="dk1"/>
                </a:solidFill>
              </a:endParaRPr>
            </a:p>
          </p:txBody>
        </p:sp>
        <p:cxnSp>
          <p:nvCxnSpPr>
            <p:cNvPr id="178" name="Google Shape;162;p20">
              <a:extLst>
                <a:ext uri="{FF2B5EF4-FFF2-40B4-BE49-F238E27FC236}">
                  <a16:creationId xmlns:a16="http://schemas.microsoft.com/office/drawing/2014/main" id="{A3E696A7-9224-3209-E66C-1E6D97E9731F}"/>
                </a:ext>
              </a:extLst>
            </p:cNvPr>
            <p:cNvCxnSpPr>
              <a:cxnSpLocks/>
              <a:stCxn id="179" idx="1"/>
            </p:cNvCxnSpPr>
            <p:nvPr/>
          </p:nvCxnSpPr>
          <p:spPr>
            <a:xfrm flipH="1" flipV="1">
              <a:off x="4553331" y="7881714"/>
              <a:ext cx="435694" cy="712927"/>
            </a:xfrm>
            <a:prstGeom prst="straightConnector1">
              <a:avLst/>
            </a:prstGeom>
            <a:noFill/>
            <a:ln w="19050" cap="flat" cmpd="sng">
              <a:solidFill>
                <a:srgbClr val="000000"/>
              </a:solidFill>
              <a:prstDash val="solid"/>
              <a:round/>
              <a:headEnd type="none" w="med" len="med"/>
              <a:tailEnd type="none" w="med" len="med"/>
            </a:ln>
          </p:spPr>
        </p:cxnSp>
      </p:grpSp>
      <p:sp>
        <p:nvSpPr>
          <p:cNvPr id="179" name="Likebent trekant 178">
            <a:extLst>
              <a:ext uri="{FF2B5EF4-FFF2-40B4-BE49-F238E27FC236}">
                <a16:creationId xmlns:a16="http://schemas.microsoft.com/office/drawing/2014/main" id="{1BE5C46E-90E4-9E17-3239-7B304A9B6D4C}"/>
              </a:ext>
            </a:extLst>
          </p:cNvPr>
          <p:cNvSpPr/>
          <p:nvPr/>
        </p:nvSpPr>
        <p:spPr>
          <a:xfrm rot="1808747">
            <a:off x="8783931" y="4911438"/>
            <a:ext cx="329842" cy="357105"/>
          </a:xfrm>
          <a:prstGeom prst="triangl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0" name="Likebent trekant 179">
            <a:extLst>
              <a:ext uri="{FF2B5EF4-FFF2-40B4-BE49-F238E27FC236}">
                <a16:creationId xmlns:a16="http://schemas.microsoft.com/office/drawing/2014/main" id="{C73C51E8-271C-C840-4FEF-1D8EA41E0F72}"/>
              </a:ext>
            </a:extLst>
          </p:cNvPr>
          <p:cNvSpPr/>
          <p:nvPr/>
        </p:nvSpPr>
        <p:spPr>
          <a:xfrm rot="19959591">
            <a:off x="9019997" y="4856763"/>
            <a:ext cx="329842" cy="357105"/>
          </a:xfrm>
          <a:prstGeom prst="triangl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184" name="Google Shape;160;p20">
            <a:extLst>
              <a:ext uri="{FF2B5EF4-FFF2-40B4-BE49-F238E27FC236}">
                <a16:creationId xmlns:a16="http://schemas.microsoft.com/office/drawing/2014/main" id="{071DFB34-2990-D1FE-7E92-E20024A37A2C}"/>
              </a:ext>
            </a:extLst>
          </p:cNvPr>
          <p:cNvGrpSpPr/>
          <p:nvPr/>
        </p:nvGrpSpPr>
        <p:grpSpPr>
          <a:xfrm>
            <a:off x="9258168" y="4027770"/>
            <a:ext cx="1290919" cy="969679"/>
            <a:chOff x="3680495" y="7582488"/>
            <a:chExt cx="1281438" cy="853589"/>
          </a:xfrm>
        </p:grpSpPr>
        <p:sp>
          <p:nvSpPr>
            <p:cNvPr id="185" name="Google Shape;161;p20">
              <a:extLst>
                <a:ext uri="{FF2B5EF4-FFF2-40B4-BE49-F238E27FC236}">
                  <a16:creationId xmlns:a16="http://schemas.microsoft.com/office/drawing/2014/main" id="{36B44B4D-77F9-C6DC-DA01-86607D381392}"/>
                </a:ext>
              </a:extLst>
            </p:cNvPr>
            <p:cNvSpPr txBox="1"/>
            <p:nvPr/>
          </p:nvSpPr>
          <p:spPr>
            <a:xfrm>
              <a:off x="4069433" y="7582488"/>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L</a:t>
              </a:r>
              <a:endParaRPr b="1" dirty="0">
                <a:solidFill>
                  <a:schemeClr val="dk1"/>
                </a:solidFill>
              </a:endParaRPr>
            </a:p>
          </p:txBody>
        </p:sp>
        <p:cxnSp>
          <p:nvCxnSpPr>
            <p:cNvPr id="186" name="Google Shape;162;p20">
              <a:extLst>
                <a:ext uri="{FF2B5EF4-FFF2-40B4-BE49-F238E27FC236}">
                  <a16:creationId xmlns:a16="http://schemas.microsoft.com/office/drawing/2014/main" id="{4E82EF32-A8B4-27CE-9336-F6F092075924}"/>
                </a:ext>
              </a:extLst>
            </p:cNvPr>
            <p:cNvCxnSpPr>
              <a:cxnSpLocks/>
              <a:stCxn id="180" idx="5"/>
            </p:cNvCxnSpPr>
            <p:nvPr/>
          </p:nvCxnSpPr>
          <p:spPr>
            <a:xfrm flipV="1">
              <a:off x="3680495" y="7881714"/>
              <a:ext cx="872836" cy="554363"/>
            </a:xfrm>
            <a:prstGeom prst="straightConnector1">
              <a:avLst/>
            </a:prstGeom>
            <a:noFill/>
            <a:ln w="19050" cap="flat" cmpd="sng">
              <a:solidFill>
                <a:srgbClr val="000000"/>
              </a:solidFill>
              <a:prstDash val="solid"/>
              <a:round/>
              <a:headEnd type="none" w="med" len="med"/>
              <a:tailEnd type="none" w="med" len="med"/>
            </a:ln>
          </p:spPr>
        </p:cxnSp>
      </p:grpSp>
      <p:sp>
        <p:nvSpPr>
          <p:cNvPr id="188" name="Google Shape;171;p20">
            <a:extLst>
              <a:ext uri="{FF2B5EF4-FFF2-40B4-BE49-F238E27FC236}">
                <a16:creationId xmlns:a16="http://schemas.microsoft.com/office/drawing/2014/main" id="{E6721C85-A431-D732-03CD-F36C77FACD4A}"/>
              </a:ext>
            </a:extLst>
          </p:cNvPr>
          <p:cNvSpPr txBox="1"/>
          <p:nvPr/>
        </p:nvSpPr>
        <p:spPr>
          <a:xfrm>
            <a:off x="42519" y="7058575"/>
            <a:ext cx="1808428" cy="7349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JDPI: SRNTGT002B</a:t>
            </a:r>
            <a:endParaRPr sz="1000" b="1" dirty="0"/>
          </a:p>
          <a:p>
            <a:pPr marL="0" lvl="0" indent="0" algn="l" rtl="0">
              <a:spcBef>
                <a:spcPts val="0"/>
              </a:spcBef>
              <a:spcAft>
                <a:spcPts val="0"/>
              </a:spcAft>
              <a:buNone/>
            </a:pPr>
            <a:r>
              <a:rPr lang="fr" sz="1000" b="1" dirty="0"/>
              <a:t>FUEL STORAGE ON GND</a:t>
            </a:r>
            <a:endParaRPr sz="1000" b="1" dirty="0"/>
          </a:p>
          <a:p>
            <a:pPr marL="0" lvl="0" indent="0" algn="l" rtl="0">
              <a:spcBef>
                <a:spcPts val="0"/>
              </a:spcBef>
              <a:spcAft>
                <a:spcPts val="0"/>
              </a:spcAft>
              <a:buNone/>
            </a:pPr>
            <a:r>
              <a:rPr lang="pt-BR" sz="1000" b="1" dirty="0"/>
              <a:t>N 68 47.345 E 032 45.222</a:t>
            </a:r>
            <a:r>
              <a:rPr lang="fr" sz="1000" b="1" dirty="0"/>
              <a:t> JDPI MSL: 77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89" name="Google Shape;171;p20">
            <a:extLst>
              <a:ext uri="{FF2B5EF4-FFF2-40B4-BE49-F238E27FC236}">
                <a16:creationId xmlns:a16="http://schemas.microsoft.com/office/drawing/2014/main" id="{64AFAB55-E772-382B-C010-78574C929F5C}"/>
              </a:ext>
            </a:extLst>
          </p:cNvPr>
          <p:cNvSpPr txBox="1"/>
          <p:nvPr/>
        </p:nvSpPr>
        <p:spPr>
          <a:xfrm>
            <a:off x="42519" y="7875543"/>
            <a:ext cx="1808428" cy="7349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JDPI: SRNTGT002</a:t>
            </a:r>
            <a:r>
              <a:rPr lang="nb-NO" sz="1000" b="1" dirty="0"/>
              <a:t>C</a:t>
            </a:r>
            <a:endParaRPr sz="1000" b="1" dirty="0"/>
          </a:p>
          <a:p>
            <a:pPr marL="0" lvl="0" indent="0" algn="l" rtl="0">
              <a:spcBef>
                <a:spcPts val="0"/>
              </a:spcBef>
              <a:spcAft>
                <a:spcPts val="0"/>
              </a:spcAft>
              <a:buNone/>
            </a:pPr>
            <a:r>
              <a:rPr lang="fr" sz="1000" b="1" dirty="0"/>
              <a:t>AMMO STORAGE ON GND</a:t>
            </a:r>
            <a:endParaRPr sz="1000" b="1" dirty="0"/>
          </a:p>
          <a:p>
            <a:pPr marL="0" lvl="0" indent="0" algn="l" rtl="0">
              <a:spcBef>
                <a:spcPts val="0"/>
              </a:spcBef>
              <a:spcAft>
                <a:spcPts val="0"/>
              </a:spcAft>
              <a:buNone/>
            </a:pPr>
            <a:r>
              <a:rPr lang="pt-BR" sz="1000" b="1" dirty="0"/>
              <a:t>N 68 47.629 E 032 44.868</a:t>
            </a:r>
          </a:p>
          <a:p>
            <a:pPr marL="0" lvl="0" indent="0" algn="l" rtl="0">
              <a:spcBef>
                <a:spcPts val="0"/>
              </a:spcBef>
              <a:spcAft>
                <a:spcPts val="0"/>
              </a:spcAft>
              <a:buNone/>
            </a:pPr>
            <a:r>
              <a:rPr lang="fr" sz="1000" b="1" dirty="0"/>
              <a:t>JDPI MSL: 77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90" name="Google Shape;171;p20">
            <a:extLst>
              <a:ext uri="{FF2B5EF4-FFF2-40B4-BE49-F238E27FC236}">
                <a16:creationId xmlns:a16="http://schemas.microsoft.com/office/drawing/2014/main" id="{BF93A27E-8D86-62C6-AD36-DD2458B1D699}"/>
              </a:ext>
            </a:extLst>
          </p:cNvPr>
          <p:cNvSpPr txBox="1"/>
          <p:nvPr/>
        </p:nvSpPr>
        <p:spPr>
          <a:xfrm>
            <a:off x="42519" y="8690480"/>
            <a:ext cx="1808428" cy="7349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JDPI: SRNTGT002</a:t>
            </a:r>
            <a:r>
              <a:rPr lang="nb-NO" sz="1000" b="1" dirty="0"/>
              <a:t>D</a:t>
            </a:r>
            <a:endParaRPr sz="1000" b="1" dirty="0"/>
          </a:p>
          <a:p>
            <a:pPr marL="0" lvl="0" indent="0" algn="l" rtl="0">
              <a:spcBef>
                <a:spcPts val="0"/>
              </a:spcBef>
              <a:spcAft>
                <a:spcPts val="0"/>
              </a:spcAft>
              <a:buNone/>
            </a:pPr>
            <a:r>
              <a:rPr lang="fr" sz="1000" b="1" dirty="0"/>
              <a:t>AMMO STORAGE ON GND</a:t>
            </a:r>
            <a:endParaRPr sz="1000" b="1" dirty="0"/>
          </a:p>
          <a:p>
            <a:pPr marL="0" lvl="0" indent="0" algn="l" rtl="0">
              <a:spcBef>
                <a:spcPts val="0"/>
              </a:spcBef>
              <a:spcAft>
                <a:spcPts val="0"/>
              </a:spcAft>
              <a:buNone/>
            </a:pPr>
            <a:r>
              <a:rPr lang="pt-BR" sz="1000" b="1" dirty="0"/>
              <a:t>N 68 47.635 E 032 44.805</a:t>
            </a:r>
          </a:p>
          <a:p>
            <a:pPr marL="0" lvl="0" indent="0" algn="l" rtl="0">
              <a:spcBef>
                <a:spcPts val="0"/>
              </a:spcBef>
              <a:spcAft>
                <a:spcPts val="0"/>
              </a:spcAft>
              <a:buNone/>
            </a:pPr>
            <a:r>
              <a:rPr lang="pt-BR" sz="1000" b="1" dirty="0"/>
              <a:t>JDPI MSL: 77 FT</a:t>
            </a:r>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91" name="Google Shape;171;p20">
            <a:extLst>
              <a:ext uri="{FF2B5EF4-FFF2-40B4-BE49-F238E27FC236}">
                <a16:creationId xmlns:a16="http://schemas.microsoft.com/office/drawing/2014/main" id="{F67898A0-28CF-26CF-3329-620D985BB961}"/>
              </a:ext>
            </a:extLst>
          </p:cNvPr>
          <p:cNvSpPr txBox="1"/>
          <p:nvPr/>
        </p:nvSpPr>
        <p:spPr>
          <a:xfrm>
            <a:off x="1932623" y="9062791"/>
            <a:ext cx="1808428" cy="7349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JDPI: SRNTGT002E</a:t>
            </a:r>
            <a:endParaRPr sz="1000" b="1" dirty="0"/>
          </a:p>
          <a:p>
            <a:pPr marL="0" lvl="0" indent="0" algn="l" rtl="0">
              <a:spcBef>
                <a:spcPts val="0"/>
              </a:spcBef>
              <a:spcAft>
                <a:spcPts val="0"/>
              </a:spcAft>
              <a:buNone/>
            </a:pPr>
            <a:r>
              <a:rPr lang="fr" sz="1000" b="1" dirty="0"/>
              <a:t>FUEL STORAGE ON GND</a:t>
            </a:r>
            <a:endParaRPr sz="1000" b="1" dirty="0"/>
          </a:p>
          <a:p>
            <a:pPr marL="0" lvl="0" indent="0" algn="l" rtl="0">
              <a:spcBef>
                <a:spcPts val="0"/>
              </a:spcBef>
              <a:spcAft>
                <a:spcPts val="0"/>
              </a:spcAft>
              <a:buNone/>
            </a:pPr>
            <a:r>
              <a:rPr lang="pt-BR" sz="1000" b="1" dirty="0"/>
              <a:t>N 68 47.699 E 032 44.736</a:t>
            </a:r>
          </a:p>
          <a:p>
            <a:pPr marL="0" lvl="0" indent="0" algn="l" rtl="0">
              <a:spcBef>
                <a:spcPts val="0"/>
              </a:spcBef>
              <a:spcAft>
                <a:spcPts val="0"/>
              </a:spcAft>
              <a:buNone/>
            </a:pPr>
            <a:r>
              <a:rPr lang="fr" sz="1000" b="1" dirty="0"/>
              <a:t>JDPI MSL: 77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92" name="Google Shape;171;p20">
            <a:extLst>
              <a:ext uri="{FF2B5EF4-FFF2-40B4-BE49-F238E27FC236}">
                <a16:creationId xmlns:a16="http://schemas.microsoft.com/office/drawing/2014/main" id="{FF34A05F-BBED-8A1E-B401-4CCF58A234A3}"/>
              </a:ext>
            </a:extLst>
          </p:cNvPr>
          <p:cNvSpPr txBox="1"/>
          <p:nvPr/>
        </p:nvSpPr>
        <p:spPr>
          <a:xfrm>
            <a:off x="3800769" y="9418931"/>
            <a:ext cx="1808428" cy="7349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JDPI: SRNTGT002</a:t>
            </a:r>
            <a:r>
              <a:rPr lang="nb-NO" sz="1000" b="1" dirty="0"/>
              <a:t>F</a:t>
            </a:r>
            <a:endParaRPr sz="1000" b="1" dirty="0"/>
          </a:p>
          <a:p>
            <a:pPr marL="0" lvl="0" indent="0" algn="l" rtl="0">
              <a:spcBef>
                <a:spcPts val="0"/>
              </a:spcBef>
              <a:spcAft>
                <a:spcPts val="0"/>
              </a:spcAft>
              <a:buNone/>
            </a:pPr>
            <a:r>
              <a:rPr lang="fr" sz="1000" b="1" dirty="0"/>
              <a:t>FUEL STORAGE ON GND</a:t>
            </a:r>
            <a:endParaRPr sz="1000" b="1" dirty="0"/>
          </a:p>
          <a:p>
            <a:pPr marL="0" lvl="0" indent="0" algn="l" rtl="0">
              <a:spcBef>
                <a:spcPts val="0"/>
              </a:spcBef>
              <a:spcAft>
                <a:spcPts val="0"/>
              </a:spcAft>
              <a:buNone/>
            </a:pPr>
            <a:r>
              <a:rPr lang="pt-BR" sz="1000" b="1" dirty="0"/>
              <a:t>N 68 47.712 E 032 44.714</a:t>
            </a:r>
          </a:p>
          <a:p>
            <a:pPr marL="0" lvl="0" indent="0" algn="l" rtl="0">
              <a:spcBef>
                <a:spcPts val="0"/>
              </a:spcBef>
              <a:spcAft>
                <a:spcPts val="0"/>
              </a:spcAft>
              <a:buNone/>
            </a:pPr>
            <a:r>
              <a:rPr lang="fr" sz="1000" b="1" dirty="0"/>
              <a:t>JDPI MSL: 77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93" name="Google Shape;171;p20">
            <a:extLst>
              <a:ext uri="{FF2B5EF4-FFF2-40B4-BE49-F238E27FC236}">
                <a16:creationId xmlns:a16="http://schemas.microsoft.com/office/drawing/2014/main" id="{F281D016-BE2C-10FB-0D13-873EC3CBECF1}"/>
              </a:ext>
            </a:extLst>
          </p:cNvPr>
          <p:cNvSpPr txBox="1"/>
          <p:nvPr/>
        </p:nvSpPr>
        <p:spPr>
          <a:xfrm>
            <a:off x="5668483" y="9430799"/>
            <a:ext cx="1808428" cy="7349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JDPI: SRNTGT002</a:t>
            </a:r>
            <a:r>
              <a:rPr lang="nb-NO" sz="1000" b="1" dirty="0"/>
              <a:t>G</a:t>
            </a:r>
            <a:endParaRPr sz="1000" b="1" dirty="0"/>
          </a:p>
          <a:p>
            <a:pPr marL="0" lvl="0" indent="0" algn="l" rtl="0">
              <a:spcBef>
                <a:spcPts val="0"/>
              </a:spcBef>
              <a:spcAft>
                <a:spcPts val="0"/>
              </a:spcAft>
              <a:buNone/>
            </a:pPr>
            <a:r>
              <a:rPr lang="fr" sz="1000" b="1" dirty="0"/>
              <a:t>FUEL STORAGE ON GND</a:t>
            </a:r>
            <a:endParaRPr sz="1000" b="1" dirty="0"/>
          </a:p>
          <a:p>
            <a:pPr marL="0" lvl="0" indent="0" algn="l" rtl="0">
              <a:spcBef>
                <a:spcPts val="0"/>
              </a:spcBef>
              <a:spcAft>
                <a:spcPts val="0"/>
              </a:spcAft>
              <a:buNone/>
            </a:pPr>
            <a:r>
              <a:rPr lang="pt-BR" sz="1000" b="1" dirty="0"/>
              <a:t>N 68 47.723 E 032 44.807</a:t>
            </a:r>
          </a:p>
          <a:p>
            <a:pPr marL="0" lvl="0" indent="0" algn="l" rtl="0">
              <a:spcBef>
                <a:spcPts val="0"/>
              </a:spcBef>
              <a:spcAft>
                <a:spcPts val="0"/>
              </a:spcAft>
              <a:buNone/>
            </a:pPr>
            <a:r>
              <a:rPr lang="fr" sz="1000" b="1" dirty="0"/>
              <a:t>JDPI MSL: 77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94" name="Google Shape;171;p20">
            <a:extLst>
              <a:ext uri="{FF2B5EF4-FFF2-40B4-BE49-F238E27FC236}">
                <a16:creationId xmlns:a16="http://schemas.microsoft.com/office/drawing/2014/main" id="{748FE55D-518F-0FB3-EFBE-06023A3FC714}"/>
              </a:ext>
            </a:extLst>
          </p:cNvPr>
          <p:cNvSpPr txBox="1"/>
          <p:nvPr/>
        </p:nvSpPr>
        <p:spPr>
          <a:xfrm>
            <a:off x="7509700" y="9418930"/>
            <a:ext cx="1808428" cy="7349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JDPI: SRNTGT002</a:t>
            </a:r>
            <a:r>
              <a:rPr lang="nb-NO" sz="1000" b="1" dirty="0"/>
              <a:t>H</a:t>
            </a:r>
            <a:endParaRPr sz="1000" b="1" dirty="0"/>
          </a:p>
          <a:p>
            <a:pPr marL="0" lvl="0" indent="0" algn="l" rtl="0">
              <a:spcBef>
                <a:spcPts val="0"/>
              </a:spcBef>
              <a:spcAft>
                <a:spcPts val="0"/>
              </a:spcAft>
              <a:buNone/>
            </a:pPr>
            <a:r>
              <a:rPr lang="nb-NO" sz="1000" b="1" dirty="0"/>
              <a:t>RUNWAY EAST</a:t>
            </a:r>
            <a:endParaRPr sz="1000" b="1" dirty="0"/>
          </a:p>
          <a:p>
            <a:pPr marL="0" lvl="0" indent="0" algn="l" rtl="0">
              <a:spcBef>
                <a:spcPts val="0"/>
              </a:spcBef>
              <a:spcAft>
                <a:spcPts val="0"/>
              </a:spcAft>
              <a:buNone/>
            </a:pPr>
            <a:r>
              <a:rPr lang="pt-BR" sz="1000" b="1" dirty="0"/>
              <a:t>N 68 46.677 E 032 45.492</a:t>
            </a:r>
          </a:p>
          <a:p>
            <a:pPr marL="0" lvl="0" indent="0" algn="l" rtl="0">
              <a:spcBef>
                <a:spcPts val="0"/>
              </a:spcBef>
              <a:spcAft>
                <a:spcPts val="0"/>
              </a:spcAft>
              <a:buNone/>
            </a:pPr>
            <a:r>
              <a:rPr lang="fr" sz="1000" b="1" dirty="0"/>
              <a:t>JDPI MSL: 77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95" name="Google Shape;171;p20">
            <a:extLst>
              <a:ext uri="{FF2B5EF4-FFF2-40B4-BE49-F238E27FC236}">
                <a16:creationId xmlns:a16="http://schemas.microsoft.com/office/drawing/2014/main" id="{A83CFCD9-9AEB-98FE-0C52-F352E3D00F45}"/>
              </a:ext>
            </a:extLst>
          </p:cNvPr>
          <p:cNvSpPr txBox="1"/>
          <p:nvPr/>
        </p:nvSpPr>
        <p:spPr>
          <a:xfrm>
            <a:off x="9366226" y="9418929"/>
            <a:ext cx="1808428" cy="7349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JDPI: SRNTGT002</a:t>
            </a:r>
            <a:r>
              <a:rPr lang="nb-NO" sz="1000" b="1" dirty="0"/>
              <a:t>I</a:t>
            </a:r>
            <a:endParaRPr sz="1000" b="1" dirty="0"/>
          </a:p>
          <a:p>
            <a:pPr marL="0" lvl="0" indent="0" algn="l" rtl="0">
              <a:spcBef>
                <a:spcPts val="0"/>
              </a:spcBef>
              <a:spcAft>
                <a:spcPts val="0"/>
              </a:spcAft>
              <a:buNone/>
            </a:pPr>
            <a:r>
              <a:rPr lang="nb-NO" sz="1000" b="1" dirty="0"/>
              <a:t>RUNWAY CENTRE</a:t>
            </a:r>
          </a:p>
          <a:p>
            <a:pPr marL="0" lvl="0" indent="0" algn="l" rtl="0">
              <a:spcBef>
                <a:spcPts val="0"/>
              </a:spcBef>
              <a:spcAft>
                <a:spcPts val="0"/>
              </a:spcAft>
              <a:buNone/>
            </a:pPr>
            <a:r>
              <a:rPr lang="pt-BR" sz="1000" b="1" dirty="0"/>
              <a:t>N 68 46.985 E 032 44.927</a:t>
            </a:r>
          </a:p>
          <a:p>
            <a:pPr marL="0" lvl="0" indent="0" algn="l" rtl="0">
              <a:spcBef>
                <a:spcPts val="0"/>
              </a:spcBef>
              <a:spcAft>
                <a:spcPts val="0"/>
              </a:spcAft>
              <a:buNone/>
            </a:pPr>
            <a:r>
              <a:rPr lang="fr" sz="1000" b="1" dirty="0"/>
              <a:t>JDPI MSL: 77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98" name="Google Shape;171;p20">
            <a:extLst>
              <a:ext uri="{FF2B5EF4-FFF2-40B4-BE49-F238E27FC236}">
                <a16:creationId xmlns:a16="http://schemas.microsoft.com/office/drawing/2014/main" id="{EDA9A5F9-A06D-152A-5EFE-685E249D691D}"/>
              </a:ext>
            </a:extLst>
          </p:cNvPr>
          <p:cNvSpPr txBox="1"/>
          <p:nvPr/>
        </p:nvSpPr>
        <p:spPr>
          <a:xfrm>
            <a:off x="11218631" y="9418928"/>
            <a:ext cx="1808428" cy="7349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JDPI: SRNTGT002J</a:t>
            </a:r>
            <a:endParaRPr sz="1000" b="1" dirty="0"/>
          </a:p>
          <a:p>
            <a:pPr marL="0" lvl="0" indent="0" algn="l" rtl="0">
              <a:spcBef>
                <a:spcPts val="0"/>
              </a:spcBef>
              <a:spcAft>
                <a:spcPts val="0"/>
              </a:spcAft>
              <a:buNone/>
            </a:pPr>
            <a:r>
              <a:rPr lang="nb-NO" sz="1000" b="1" dirty="0"/>
              <a:t>RUNWAY EAST</a:t>
            </a:r>
          </a:p>
          <a:p>
            <a:pPr marL="0" lvl="0" indent="0" algn="l" rtl="0">
              <a:spcBef>
                <a:spcPts val="0"/>
              </a:spcBef>
              <a:spcAft>
                <a:spcPts val="0"/>
              </a:spcAft>
              <a:buNone/>
            </a:pPr>
            <a:r>
              <a:rPr lang="pt-BR" sz="1000" b="1" dirty="0"/>
              <a:t>N 68 47.193 E 032 44.537</a:t>
            </a:r>
          </a:p>
          <a:p>
            <a:pPr marL="0" lvl="0" indent="0" algn="l" rtl="0">
              <a:spcBef>
                <a:spcPts val="0"/>
              </a:spcBef>
              <a:spcAft>
                <a:spcPts val="0"/>
              </a:spcAft>
              <a:buNone/>
            </a:pPr>
            <a:r>
              <a:rPr lang="fr" sz="1000" b="1" dirty="0"/>
              <a:t>JDPI MSL: 77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99" name="Google Shape;171;p20">
            <a:extLst>
              <a:ext uri="{FF2B5EF4-FFF2-40B4-BE49-F238E27FC236}">
                <a16:creationId xmlns:a16="http://schemas.microsoft.com/office/drawing/2014/main" id="{BEC131FD-F6C0-44C7-4B5D-61FEE5873424}"/>
              </a:ext>
            </a:extLst>
          </p:cNvPr>
          <p:cNvSpPr txBox="1"/>
          <p:nvPr/>
        </p:nvSpPr>
        <p:spPr>
          <a:xfrm>
            <a:off x="13071036" y="9418085"/>
            <a:ext cx="1808428" cy="7349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JDPI: SRNTGT002</a:t>
            </a:r>
            <a:r>
              <a:rPr lang="nb-NO" sz="1000" b="1" dirty="0"/>
              <a:t>K</a:t>
            </a:r>
            <a:endParaRPr sz="1000" b="1" dirty="0"/>
          </a:p>
          <a:p>
            <a:pPr marL="0" lvl="0" indent="0" algn="l" rtl="0">
              <a:spcBef>
                <a:spcPts val="0"/>
              </a:spcBef>
              <a:spcAft>
                <a:spcPts val="0"/>
              </a:spcAft>
              <a:buNone/>
            </a:pPr>
            <a:r>
              <a:rPr lang="fr" sz="1000" b="1" dirty="0"/>
              <a:t>AMMO STORAGE ON GND</a:t>
            </a:r>
            <a:endParaRPr sz="1000" b="1" dirty="0"/>
          </a:p>
          <a:p>
            <a:pPr marL="0" lvl="0" indent="0" algn="l" rtl="0">
              <a:spcBef>
                <a:spcPts val="0"/>
              </a:spcBef>
              <a:spcAft>
                <a:spcPts val="0"/>
              </a:spcAft>
              <a:buNone/>
            </a:pPr>
            <a:r>
              <a:rPr lang="pt-BR" sz="1000" b="1" dirty="0"/>
              <a:t>N 68 47.037 E 032 45.615</a:t>
            </a:r>
          </a:p>
          <a:p>
            <a:pPr marL="0" lvl="0" indent="0" algn="l" rtl="0">
              <a:spcBef>
                <a:spcPts val="0"/>
              </a:spcBef>
              <a:spcAft>
                <a:spcPts val="0"/>
              </a:spcAft>
              <a:buNone/>
            </a:pPr>
            <a:r>
              <a:rPr lang="fr" sz="1000" b="1" dirty="0"/>
              <a:t>JDPI MSL: 77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200" name="Google Shape;171;p20">
            <a:extLst>
              <a:ext uri="{FF2B5EF4-FFF2-40B4-BE49-F238E27FC236}">
                <a16:creationId xmlns:a16="http://schemas.microsoft.com/office/drawing/2014/main" id="{11FC2D84-3011-FBD6-DD1D-9B738B95D724}"/>
              </a:ext>
            </a:extLst>
          </p:cNvPr>
          <p:cNvSpPr txBox="1"/>
          <p:nvPr/>
        </p:nvSpPr>
        <p:spPr>
          <a:xfrm>
            <a:off x="13071036" y="8585028"/>
            <a:ext cx="1808428" cy="7349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JDPI: SRNTGT002</a:t>
            </a:r>
            <a:r>
              <a:rPr lang="nb-NO" sz="1000" b="1" dirty="0"/>
              <a:t>L</a:t>
            </a:r>
            <a:endParaRPr sz="1000" b="1" dirty="0"/>
          </a:p>
          <a:p>
            <a:pPr marL="0" lvl="0" indent="0" algn="l" rtl="0">
              <a:spcBef>
                <a:spcPts val="0"/>
              </a:spcBef>
              <a:spcAft>
                <a:spcPts val="0"/>
              </a:spcAft>
              <a:buNone/>
            </a:pPr>
            <a:r>
              <a:rPr lang="fr" sz="1000" b="1" dirty="0"/>
              <a:t>AMMO STORAGE ON GND</a:t>
            </a:r>
            <a:endParaRPr sz="1000" b="1" dirty="0"/>
          </a:p>
          <a:p>
            <a:pPr marL="0" lvl="0" indent="0" algn="l" rtl="0">
              <a:spcBef>
                <a:spcPts val="0"/>
              </a:spcBef>
              <a:spcAft>
                <a:spcPts val="0"/>
              </a:spcAft>
              <a:buNone/>
            </a:pPr>
            <a:r>
              <a:rPr lang="pt-BR" sz="1000" b="1" dirty="0"/>
              <a:t>N 68 46.997 E 032 45.686</a:t>
            </a:r>
          </a:p>
          <a:p>
            <a:pPr marL="0" lvl="0" indent="0" algn="l" rtl="0">
              <a:spcBef>
                <a:spcPts val="0"/>
              </a:spcBef>
              <a:spcAft>
                <a:spcPts val="0"/>
              </a:spcAft>
              <a:buNone/>
            </a:pPr>
            <a:r>
              <a:rPr lang="fr" sz="1000" b="1" dirty="0"/>
              <a:t>JDPI MSL: 77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aphicFrame>
        <p:nvGraphicFramePr>
          <p:cNvPr id="179" name="Google Shape;179;p21"/>
          <p:cNvGraphicFramePr/>
          <p:nvPr>
            <p:extLst>
              <p:ext uri="{D42A27DB-BD31-4B8C-83A1-F6EECF244321}">
                <p14:modId xmlns:p14="http://schemas.microsoft.com/office/powerpoint/2010/main" val="3916460640"/>
              </p:ext>
            </p:extLst>
          </p:nvPr>
        </p:nvGraphicFramePr>
        <p:xfrm>
          <a:off x="0" y="0"/>
          <a:ext cx="15120000" cy="10755900"/>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28550">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MURMANSK INTERNATIONAL, SRN</a:t>
                      </a:r>
                      <a:endParaRPr sz="2000" b="1" dirty="0"/>
                    </a:p>
                    <a:p>
                      <a:pPr marL="0" lvl="0" indent="0" algn="l" rtl="0">
                        <a:spcBef>
                          <a:spcPts val="0"/>
                        </a:spcBef>
                        <a:spcAft>
                          <a:spcPts val="0"/>
                        </a:spcAft>
                        <a:buNone/>
                      </a:pPr>
                      <a:r>
                        <a:rPr lang="fr" sz="2000" b="1" dirty="0"/>
                        <a:t>WEAPONEERING OPTIONS 1/1</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SECRET - DCS WORLD REL TO COALITION</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14600">
                <a:tc vMerge="1">
                  <a:txBody>
                    <a:bodyPr/>
                    <a:lstStyle/>
                    <a:p>
                      <a:endParaRPr lang="nb-NO"/>
                    </a:p>
                  </a:txBody>
                  <a:tcPr/>
                </a:tc>
                <a:tc>
                  <a:txBody>
                    <a:bodyPr/>
                    <a:lstStyle/>
                    <a:p>
                      <a:pPr marL="0" lvl="0" indent="0" algn="l" rtl="0">
                        <a:spcBef>
                          <a:spcPts val="0"/>
                        </a:spcBef>
                        <a:spcAft>
                          <a:spcPts val="0"/>
                        </a:spcAft>
                        <a:buNone/>
                      </a:pPr>
                      <a:r>
                        <a:rPr lang="nb-NO" sz="1500" b="1" dirty="0"/>
                        <a:t>BE:SRNTGT003  CATCODE: 3</a:t>
                      </a:r>
                    </a:p>
                    <a:p>
                      <a:pPr marL="0" lvl="0" indent="0" algn="l" rtl="0">
                        <a:spcBef>
                          <a:spcPts val="0"/>
                        </a:spcBef>
                        <a:spcAft>
                          <a:spcPts val="0"/>
                        </a:spcAft>
                        <a:buNone/>
                      </a:pPr>
                      <a:r>
                        <a:rPr lang="nb-NO" sz="1500" b="1" dirty="0"/>
                        <a:t>MIDB GEO: N 68 46.936 E 032 44.996 </a:t>
                      </a:r>
                    </a:p>
                    <a:p>
                      <a:pPr marL="0" lvl="0" indent="0" algn="l" rtl="0">
                        <a:spcBef>
                          <a:spcPts val="0"/>
                        </a:spcBef>
                        <a:spcAft>
                          <a:spcPts val="0"/>
                        </a:spcAft>
                        <a:buNone/>
                      </a:pPr>
                      <a:r>
                        <a:rPr lang="nb-NO" sz="1500" b="1" dirty="0"/>
                        <a:t>ICOD: [25JUN2011] DOI:[25JUN2011]</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dirty="0"/>
                        <a:t>DECL ON: N/A</a:t>
                      </a:r>
                      <a:endParaRPr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848850">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180" name="Google Shape;180;p21"/>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t>SECRET - DCS WORLD REL TO COALITION</a:t>
            </a:r>
          </a:p>
        </p:txBody>
      </p:sp>
      <p:sp>
        <p:nvSpPr>
          <p:cNvPr id="181" name="Google Shape;181;p21"/>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SECRET - DCS WORLD</a:t>
            </a:r>
            <a:endParaRPr b="1">
              <a:solidFill>
                <a:srgbClr val="FF0000"/>
              </a:solidFill>
            </a:endParaRPr>
          </a:p>
        </p:txBody>
      </p:sp>
      <p:graphicFrame>
        <p:nvGraphicFramePr>
          <p:cNvPr id="182" name="Google Shape;182;p21"/>
          <p:cNvGraphicFramePr/>
          <p:nvPr>
            <p:extLst>
              <p:ext uri="{D42A27DB-BD31-4B8C-83A1-F6EECF244321}">
                <p14:modId xmlns:p14="http://schemas.microsoft.com/office/powerpoint/2010/main" val="574337868"/>
              </p:ext>
            </p:extLst>
          </p:nvPr>
        </p:nvGraphicFramePr>
        <p:xfrm>
          <a:off x="-25" y="2586435"/>
          <a:ext cx="15119950" cy="7236974"/>
        </p:xfrm>
        <a:graphic>
          <a:graphicData uri="http://schemas.openxmlformats.org/drawingml/2006/table">
            <a:tbl>
              <a:tblPr>
                <a:noFill/>
                <a:tableStyleId>{85EE82D6-AF98-40BB-A63E-5EA55E4C3481}</a:tableStyleId>
              </a:tblPr>
              <a:tblGrid>
                <a:gridCol w="1308075">
                  <a:extLst>
                    <a:ext uri="{9D8B030D-6E8A-4147-A177-3AD203B41FA5}">
                      <a16:colId xmlns:a16="http://schemas.microsoft.com/office/drawing/2014/main" val="20000"/>
                    </a:ext>
                  </a:extLst>
                </a:gridCol>
                <a:gridCol w="4072450">
                  <a:extLst>
                    <a:ext uri="{9D8B030D-6E8A-4147-A177-3AD203B41FA5}">
                      <a16:colId xmlns:a16="http://schemas.microsoft.com/office/drawing/2014/main" val="20001"/>
                    </a:ext>
                  </a:extLst>
                </a:gridCol>
                <a:gridCol w="1533375">
                  <a:extLst>
                    <a:ext uri="{9D8B030D-6E8A-4147-A177-3AD203B41FA5}">
                      <a16:colId xmlns:a16="http://schemas.microsoft.com/office/drawing/2014/main" val="20002"/>
                    </a:ext>
                  </a:extLst>
                </a:gridCol>
                <a:gridCol w="1533375">
                  <a:extLst>
                    <a:ext uri="{9D8B030D-6E8A-4147-A177-3AD203B41FA5}">
                      <a16:colId xmlns:a16="http://schemas.microsoft.com/office/drawing/2014/main" val="20003"/>
                    </a:ext>
                  </a:extLst>
                </a:gridCol>
                <a:gridCol w="1533375">
                  <a:extLst>
                    <a:ext uri="{9D8B030D-6E8A-4147-A177-3AD203B41FA5}">
                      <a16:colId xmlns:a16="http://schemas.microsoft.com/office/drawing/2014/main" val="20004"/>
                    </a:ext>
                  </a:extLst>
                </a:gridCol>
                <a:gridCol w="2979300">
                  <a:extLst>
                    <a:ext uri="{9D8B030D-6E8A-4147-A177-3AD203B41FA5}">
                      <a16:colId xmlns:a16="http://schemas.microsoft.com/office/drawing/2014/main" val="20005"/>
                    </a:ext>
                  </a:extLst>
                </a:gridCol>
                <a:gridCol w="1080000">
                  <a:extLst>
                    <a:ext uri="{9D8B030D-6E8A-4147-A177-3AD203B41FA5}">
                      <a16:colId xmlns:a16="http://schemas.microsoft.com/office/drawing/2014/main" val="20006"/>
                    </a:ext>
                  </a:extLst>
                </a:gridCol>
                <a:gridCol w="1080000">
                  <a:extLst>
                    <a:ext uri="{9D8B030D-6E8A-4147-A177-3AD203B41FA5}">
                      <a16:colId xmlns:a16="http://schemas.microsoft.com/office/drawing/2014/main" val="20007"/>
                    </a:ext>
                  </a:extLst>
                </a:gridCol>
              </a:tblGrid>
              <a:tr h="304800">
                <a:tc>
                  <a:txBody>
                    <a:bodyPr/>
                    <a:lstStyle/>
                    <a:p>
                      <a:pPr marL="0" lvl="0" indent="0" algn="ctr" rtl="0">
                        <a:lnSpc>
                          <a:spcPct val="115000"/>
                        </a:lnSpc>
                        <a:spcBef>
                          <a:spcPts val="0"/>
                        </a:spcBef>
                        <a:spcAft>
                          <a:spcPts val="0"/>
                        </a:spcAft>
                        <a:buNone/>
                      </a:pPr>
                      <a:r>
                        <a:rPr lang="fr" sz="1600" b="1">
                          <a:solidFill>
                            <a:schemeClr val="lt1"/>
                          </a:solidFill>
                        </a:rPr>
                        <a:t>JDPI</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TLE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WARHEAD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GUIDANCE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DESIRED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IMPACT ANGLE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FUZING</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304800">
                <a:tc>
                  <a:txBody>
                    <a:bodyPr/>
                    <a:lstStyle/>
                    <a:p>
                      <a:pPr marL="0" lvl="0" indent="0" algn="ctr" rtl="0">
                        <a:spcBef>
                          <a:spcPts val="0"/>
                        </a:spcBef>
                        <a:spcAft>
                          <a:spcPts val="0"/>
                        </a:spcAft>
                        <a:buClr>
                          <a:schemeClr val="dk1"/>
                        </a:buClr>
                        <a:buSzPts val="1100"/>
                        <a:buFont typeface="Arial"/>
                        <a:buNone/>
                      </a:pPr>
                      <a:r>
                        <a:rPr lang="nb-NO" dirty="0"/>
                        <a:t>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t>AMMO STORAGE</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solidFill>
                            <a:schemeClr val="dk1"/>
                          </a:solidFill>
                        </a:rPr>
                        <a:t>CAT I</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2000lb GP</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BLAST</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10ms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04800">
                <a:tc>
                  <a:txBody>
                    <a:bodyPr/>
                    <a:lstStyle/>
                    <a:p>
                      <a:pPr marL="0" lvl="0" indent="0" algn="ctr" rtl="0">
                        <a:spcBef>
                          <a:spcPts val="0"/>
                        </a:spcBef>
                        <a:spcAft>
                          <a:spcPts val="0"/>
                        </a:spcAft>
                        <a:buNone/>
                      </a:pPr>
                      <a:r>
                        <a:rPr lang="nb-NO" dirty="0"/>
                        <a:t>B</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t>FUEL STORAGE</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nb-NO" dirty="0">
                          <a:solidFill>
                            <a:schemeClr val="dk1"/>
                          </a:solidFill>
                        </a:rPr>
                        <a:t>CAT I</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2000lb GP</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BLAST</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10ms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04800">
                <a:tc>
                  <a:txBody>
                    <a:bodyPr/>
                    <a:lstStyle/>
                    <a:p>
                      <a:pPr marL="0" lvl="0" indent="0" algn="ctr" rtl="0">
                        <a:spcBef>
                          <a:spcPts val="0"/>
                        </a:spcBef>
                        <a:spcAft>
                          <a:spcPts val="0"/>
                        </a:spcAft>
                        <a:buNone/>
                      </a:pPr>
                      <a:r>
                        <a:rPr lang="nb-NO" dirty="0"/>
                        <a:t>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t>AMMO STORAGE</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nb-NO" dirty="0">
                          <a:solidFill>
                            <a:schemeClr val="dk1"/>
                          </a:solidFill>
                        </a:rPr>
                        <a:t>CAT I</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2000lb GP</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BLAST</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60-90°</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10ms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96867">
                <a:tc>
                  <a:txBody>
                    <a:bodyPr/>
                    <a:lstStyle/>
                    <a:p>
                      <a:pPr marL="0" lvl="0" indent="0" algn="ctr" rtl="0">
                        <a:spcBef>
                          <a:spcPts val="0"/>
                        </a:spcBef>
                        <a:spcAft>
                          <a:spcPts val="0"/>
                        </a:spcAft>
                        <a:buNone/>
                      </a:pPr>
                      <a:r>
                        <a:rPr lang="nb-NO" dirty="0"/>
                        <a:t>D</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t>AMMO STORAGE</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nb-NO" dirty="0">
                          <a:solidFill>
                            <a:schemeClr val="dk1"/>
                          </a:solidFill>
                        </a:rPr>
                        <a:t>CAT I</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2000lb GP</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BLAST</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60-90°</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10ms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04800">
                <a:tc>
                  <a:txBody>
                    <a:bodyPr/>
                    <a:lstStyle/>
                    <a:p>
                      <a:pPr marL="0" lvl="0" indent="0" algn="ctr" rtl="0">
                        <a:spcBef>
                          <a:spcPts val="0"/>
                        </a:spcBef>
                        <a:spcAft>
                          <a:spcPts val="0"/>
                        </a:spcAft>
                        <a:buNone/>
                      </a:pPr>
                      <a:r>
                        <a:rPr lang="nb-NO" dirty="0"/>
                        <a:t>E</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t>FUEL STORAGE</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nb-NO" dirty="0">
                          <a:solidFill>
                            <a:schemeClr val="dk1"/>
                          </a:solidFill>
                        </a:rPr>
                        <a:t>CAT I</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2000lb GP</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BLAST</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10ms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04800">
                <a:tc>
                  <a:txBody>
                    <a:bodyPr/>
                    <a:lstStyle/>
                    <a:p>
                      <a:pPr marL="0" lvl="0" indent="0" algn="ctr" rtl="0">
                        <a:spcBef>
                          <a:spcPts val="0"/>
                        </a:spcBef>
                        <a:spcAft>
                          <a:spcPts val="0"/>
                        </a:spcAft>
                        <a:buNone/>
                      </a:pPr>
                      <a:r>
                        <a:rPr lang="nb-NO" dirty="0"/>
                        <a:t>F</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t>FUEL STORAGE</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nb-NO" dirty="0">
                          <a:solidFill>
                            <a:schemeClr val="dk1"/>
                          </a:solidFill>
                        </a:rPr>
                        <a:t>CAT I</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2000lb GP</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BLAST</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10ms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04800">
                <a:tc>
                  <a:txBody>
                    <a:bodyPr/>
                    <a:lstStyle/>
                    <a:p>
                      <a:pPr marL="0" lvl="0" indent="0" algn="ctr" rtl="0">
                        <a:spcBef>
                          <a:spcPts val="0"/>
                        </a:spcBef>
                        <a:spcAft>
                          <a:spcPts val="0"/>
                        </a:spcAft>
                        <a:buNone/>
                      </a:pPr>
                      <a:r>
                        <a:rPr lang="nb-NO" dirty="0"/>
                        <a:t>G</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t>FUEL STORAGE</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nb-NO" dirty="0">
                          <a:solidFill>
                            <a:schemeClr val="dk1"/>
                          </a:solidFill>
                        </a:rPr>
                        <a:t>CAT I</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2000lb GP</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BLAST</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10ms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04800">
                <a:tc>
                  <a:txBody>
                    <a:bodyPr/>
                    <a:lstStyle/>
                    <a:p>
                      <a:pPr marL="0" lvl="0" indent="0" algn="ctr" rtl="0">
                        <a:spcBef>
                          <a:spcPts val="0"/>
                        </a:spcBef>
                        <a:spcAft>
                          <a:spcPts val="0"/>
                        </a:spcAft>
                        <a:buNone/>
                      </a:pPr>
                      <a:r>
                        <a:rPr lang="nb-NO" dirty="0"/>
                        <a:t>H</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t>RUNWAY EAST</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nb-NO" dirty="0">
                          <a:solidFill>
                            <a:schemeClr val="dk1"/>
                          </a:solidFill>
                        </a:rPr>
                        <a:t>CAT I</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AS REQUIRED</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CRATERING</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10ms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304800">
                <a:tc>
                  <a:txBody>
                    <a:bodyPr/>
                    <a:lstStyle/>
                    <a:p>
                      <a:pPr marL="0" lvl="0" indent="0" algn="ctr" rtl="0">
                        <a:spcBef>
                          <a:spcPts val="0"/>
                        </a:spcBef>
                        <a:spcAft>
                          <a:spcPts val="0"/>
                        </a:spcAft>
                        <a:buNone/>
                      </a:pPr>
                      <a:r>
                        <a:rPr lang="nb-NO" dirty="0"/>
                        <a:t>I</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t>RUNWAY CENTRE</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nb-NO" dirty="0">
                          <a:solidFill>
                            <a:schemeClr val="dk1"/>
                          </a:solidFill>
                        </a:rPr>
                        <a:t>CAT I</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AS REQUIRED</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CRATERING</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10ms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304800">
                <a:tc>
                  <a:txBody>
                    <a:bodyPr/>
                    <a:lstStyle/>
                    <a:p>
                      <a:pPr marL="0" lvl="0" indent="0" algn="ctr" rtl="0">
                        <a:spcBef>
                          <a:spcPts val="0"/>
                        </a:spcBef>
                        <a:spcAft>
                          <a:spcPts val="0"/>
                        </a:spcAft>
                        <a:buNone/>
                      </a:pPr>
                      <a:r>
                        <a:rPr lang="nb-NO" dirty="0"/>
                        <a:t>J</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t>RUNWAY WEST</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nb-NO" dirty="0">
                          <a:solidFill>
                            <a:schemeClr val="dk1"/>
                          </a:solidFill>
                        </a:rPr>
                        <a:t>CAT I</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AS REQUIRED</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CRATERING</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10ms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304800">
                <a:tc>
                  <a:txBody>
                    <a:bodyPr/>
                    <a:lstStyle/>
                    <a:p>
                      <a:pPr marL="0" lvl="0" indent="0" algn="ctr" rtl="0">
                        <a:spcBef>
                          <a:spcPts val="0"/>
                        </a:spcBef>
                        <a:spcAft>
                          <a:spcPts val="0"/>
                        </a:spcAft>
                        <a:buNone/>
                      </a:pPr>
                      <a:r>
                        <a:rPr lang="nb-NO" dirty="0"/>
                        <a:t>K</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t>AMMO STORAGE</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nb-NO" dirty="0">
                          <a:solidFill>
                            <a:schemeClr val="dk1"/>
                          </a:solidFill>
                        </a:rPr>
                        <a:t>CAT I</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2000lb GP</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BLAST</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60-90°</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10ms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304800">
                <a:tc>
                  <a:txBody>
                    <a:bodyPr/>
                    <a:lstStyle/>
                    <a:p>
                      <a:pPr marL="0" lvl="0" indent="0" algn="ctr" rtl="0">
                        <a:spcBef>
                          <a:spcPts val="0"/>
                        </a:spcBef>
                        <a:spcAft>
                          <a:spcPts val="0"/>
                        </a:spcAft>
                        <a:buNone/>
                      </a:pPr>
                      <a:r>
                        <a:rPr lang="nb-NO" dirty="0"/>
                        <a:t>L</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t>AMMO STORAGE</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nb-NO" dirty="0">
                          <a:solidFill>
                            <a:schemeClr val="dk1"/>
                          </a:solidFill>
                        </a:rPr>
                        <a:t>CAT I</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2000lb GP</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BLAST</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60-90°</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10ms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nb-NO"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pic>
        <p:nvPicPr>
          <p:cNvPr id="183" name="Google Shape;183;p21">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pic>
        <p:nvPicPr>
          <p:cNvPr id="2" name="Bilde 1" descr="Et bilde som inneholder tekst, kart, atlas&#10;&#10;Automatisk generert beskrivelse">
            <a:extLst>
              <a:ext uri="{FF2B5EF4-FFF2-40B4-BE49-F238E27FC236}">
                <a16:creationId xmlns:a16="http://schemas.microsoft.com/office/drawing/2014/main" id="{C6C5A885-29ED-B603-8360-4D4FD8FA033E}"/>
              </a:ext>
            </a:extLst>
          </p:cNvPr>
          <p:cNvPicPr>
            <a:picLocks noChangeAspect="1"/>
          </p:cNvPicPr>
          <p:nvPr/>
        </p:nvPicPr>
        <p:blipFill>
          <a:blip r:embed="rId5"/>
          <a:stretch>
            <a:fillRect/>
          </a:stretch>
        </p:blipFill>
        <p:spPr>
          <a:xfrm>
            <a:off x="9122457" y="1"/>
            <a:ext cx="2237664" cy="18994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aphicFrame>
        <p:nvGraphicFramePr>
          <p:cNvPr id="212" name="Google Shape;212;p23"/>
          <p:cNvGraphicFramePr/>
          <p:nvPr>
            <p:extLst>
              <p:ext uri="{D42A27DB-BD31-4B8C-83A1-F6EECF244321}">
                <p14:modId xmlns:p14="http://schemas.microsoft.com/office/powerpoint/2010/main" val="3688084478"/>
              </p:ext>
            </p:extLst>
          </p:nvPr>
        </p:nvGraphicFramePr>
        <p:xfrm>
          <a:off x="0" y="0"/>
          <a:ext cx="15120000" cy="10755900"/>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28550">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MURMANSK INTERNATIONAL, SRN</a:t>
                      </a:r>
                      <a:endParaRPr sz="2000" b="1" dirty="0"/>
                    </a:p>
                    <a:p>
                      <a:pPr marL="0" lvl="0" indent="0" algn="l" rtl="0">
                        <a:spcBef>
                          <a:spcPts val="0"/>
                        </a:spcBef>
                        <a:spcAft>
                          <a:spcPts val="0"/>
                        </a:spcAft>
                        <a:buNone/>
                      </a:pPr>
                      <a:r>
                        <a:rPr lang="fr" sz="2000" b="1" dirty="0"/>
                        <a:t>COLLATERAL DAMAGES ESTIMATION 1/1</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SECRET - DCS WORLD</a:t>
                      </a:r>
                      <a:endParaRPr sz="1900" b="1"/>
                    </a:p>
                    <a:p>
                      <a:pPr marL="0" lvl="0" indent="0" algn="ctr" rtl="0">
                        <a:spcBef>
                          <a:spcPts val="0"/>
                        </a:spcBef>
                        <a:spcAft>
                          <a:spcPts val="0"/>
                        </a:spcAft>
                        <a:buNone/>
                      </a:pPr>
                      <a:r>
                        <a:rPr lang="fr" sz="1900" b="1"/>
                        <a:t>REL TO COALITION</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14600">
                <a:tc vMerge="1">
                  <a:txBody>
                    <a:bodyPr/>
                    <a:lstStyle/>
                    <a:p>
                      <a:endParaRPr lang="nb-NO"/>
                    </a:p>
                  </a:txBody>
                  <a:tcPr/>
                </a:tc>
                <a:tc>
                  <a:txBody>
                    <a:bodyPr/>
                    <a:lstStyle/>
                    <a:p>
                      <a:pPr marL="0" lvl="0" indent="0" algn="l" rtl="0">
                        <a:spcBef>
                          <a:spcPts val="0"/>
                        </a:spcBef>
                        <a:spcAft>
                          <a:spcPts val="0"/>
                        </a:spcAft>
                        <a:buNone/>
                      </a:pPr>
                      <a:r>
                        <a:rPr lang="nb-NO" sz="1500" b="1" dirty="0"/>
                        <a:t>BE:SRNTGT003  CATCODE: 3</a:t>
                      </a:r>
                    </a:p>
                    <a:p>
                      <a:pPr marL="0" lvl="0" indent="0" algn="l" rtl="0">
                        <a:spcBef>
                          <a:spcPts val="0"/>
                        </a:spcBef>
                        <a:spcAft>
                          <a:spcPts val="0"/>
                        </a:spcAft>
                        <a:buNone/>
                      </a:pPr>
                      <a:r>
                        <a:rPr lang="nb-NO" sz="1500" b="1" dirty="0"/>
                        <a:t>MIDB GEO: N 68 46.936 E 032 44.996 </a:t>
                      </a:r>
                    </a:p>
                    <a:p>
                      <a:pPr marL="0" lvl="0" indent="0" algn="l" rtl="0">
                        <a:spcBef>
                          <a:spcPts val="0"/>
                        </a:spcBef>
                        <a:spcAft>
                          <a:spcPts val="0"/>
                        </a:spcAft>
                        <a:buNone/>
                      </a:pPr>
                      <a:r>
                        <a:rPr lang="nb-NO" sz="1500" b="1" dirty="0"/>
                        <a:t>ICOD: [25JUN2011] DOI:[25JUN2011]</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dirty="0"/>
                        <a:t>DECL ON: N/A</a:t>
                      </a:r>
                      <a:endParaRPr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848850">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213" name="Google Shape;213;p23"/>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t>SECRET - DCS WORLD</a:t>
            </a:r>
            <a:endParaRPr b="1" dirty="0"/>
          </a:p>
          <a:p>
            <a:pPr marL="0" lvl="0" indent="0" algn="ctr" rtl="0">
              <a:spcBef>
                <a:spcPts val="0"/>
              </a:spcBef>
              <a:spcAft>
                <a:spcPts val="0"/>
              </a:spcAft>
              <a:buNone/>
            </a:pPr>
            <a:r>
              <a:rPr lang="fr" b="1" dirty="0"/>
              <a:t> REL TO COALITION</a:t>
            </a:r>
            <a:endParaRPr b="1" dirty="0"/>
          </a:p>
        </p:txBody>
      </p:sp>
      <p:sp>
        <p:nvSpPr>
          <p:cNvPr id="214" name="Google Shape;214;p23"/>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SECRET - DCS WORLD</a:t>
            </a:r>
            <a:endParaRPr b="1">
              <a:solidFill>
                <a:srgbClr val="FF0000"/>
              </a:solidFill>
            </a:endParaRPr>
          </a:p>
        </p:txBody>
      </p:sp>
      <p:graphicFrame>
        <p:nvGraphicFramePr>
          <p:cNvPr id="215" name="Google Shape;215;p23"/>
          <p:cNvGraphicFramePr/>
          <p:nvPr/>
        </p:nvGraphicFramePr>
        <p:xfrm>
          <a:off x="25" y="2625285"/>
          <a:ext cx="15119925" cy="6339450"/>
        </p:xfrm>
        <a:graphic>
          <a:graphicData uri="http://schemas.openxmlformats.org/drawingml/2006/table">
            <a:tbl>
              <a:tblPr>
                <a:noFill/>
                <a:tableStyleId>{85EE82D6-AF98-40BB-A63E-5EA55E4C3481}</a:tableStyleId>
              </a:tblPr>
              <a:tblGrid>
                <a:gridCol w="1096550">
                  <a:extLst>
                    <a:ext uri="{9D8B030D-6E8A-4147-A177-3AD203B41FA5}">
                      <a16:colId xmlns:a16="http://schemas.microsoft.com/office/drawing/2014/main" val="20000"/>
                    </a:ext>
                  </a:extLst>
                </a:gridCol>
                <a:gridCol w="2864850">
                  <a:extLst>
                    <a:ext uri="{9D8B030D-6E8A-4147-A177-3AD203B41FA5}">
                      <a16:colId xmlns:a16="http://schemas.microsoft.com/office/drawing/2014/main" val="20001"/>
                    </a:ext>
                  </a:extLst>
                </a:gridCol>
                <a:gridCol w="1228650">
                  <a:extLst>
                    <a:ext uri="{9D8B030D-6E8A-4147-A177-3AD203B41FA5}">
                      <a16:colId xmlns:a16="http://schemas.microsoft.com/office/drawing/2014/main" val="20002"/>
                    </a:ext>
                  </a:extLst>
                </a:gridCol>
                <a:gridCol w="2704075">
                  <a:extLst>
                    <a:ext uri="{9D8B030D-6E8A-4147-A177-3AD203B41FA5}">
                      <a16:colId xmlns:a16="http://schemas.microsoft.com/office/drawing/2014/main" val="20003"/>
                    </a:ext>
                  </a:extLst>
                </a:gridCol>
                <a:gridCol w="2704075">
                  <a:extLst>
                    <a:ext uri="{9D8B030D-6E8A-4147-A177-3AD203B41FA5}">
                      <a16:colId xmlns:a16="http://schemas.microsoft.com/office/drawing/2014/main" val="20004"/>
                    </a:ext>
                  </a:extLst>
                </a:gridCol>
                <a:gridCol w="4521725">
                  <a:extLst>
                    <a:ext uri="{9D8B030D-6E8A-4147-A177-3AD203B41FA5}">
                      <a16:colId xmlns:a16="http://schemas.microsoft.com/office/drawing/2014/main" val="20005"/>
                    </a:ext>
                  </a:extLst>
                </a:gridCol>
              </a:tblGrid>
              <a:tr h="487650">
                <a:tc gridSpan="6">
                  <a:txBody>
                    <a:bodyPr/>
                    <a:lstStyle/>
                    <a:p>
                      <a:pPr marL="0" lvl="0" indent="0" algn="ctr" rtl="0">
                        <a:spcBef>
                          <a:spcPts val="0"/>
                        </a:spcBef>
                        <a:spcAft>
                          <a:spcPts val="0"/>
                        </a:spcAft>
                        <a:buClr>
                          <a:schemeClr val="dk1"/>
                        </a:buClr>
                        <a:buSzPts val="1100"/>
                        <a:buFont typeface="Arial"/>
                        <a:buNone/>
                      </a:pPr>
                      <a:r>
                        <a:rPr lang="fr" sz="2000" b="1">
                          <a:solidFill>
                            <a:schemeClr val="dk1"/>
                          </a:solidFill>
                        </a:rPr>
                        <a:t>COLLATERAL DAMAGES WITHIN A 500M RADIUS</a:t>
                      </a:r>
                      <a:endParaRPr sz="20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0"/>
                  </a:ext>
                </a:extLst>
              </a:tr>
              <a:tr h="487650">
                <a:tc gridSpan="2">
                  <a:txBody>
                    <a:bodyPr/>
                    <a:lstStyle/>
                    <a:p>
                      <a:pPr marL="0" lvl="0" indent="0" algn="ctr" rtl="0">
                        <a:spcBef>
                          <a:spcPts val="0"/>
                        </a:spcBef>
                        <a:spcAft>
                          <a:spcPts val="0"/>
                        </a:spcAft>
                        <a:buNone/>
                      </a:pPr>
                      <a:r>
                        <a:rPr lang="fr" sz="1600" b="1" dirty="0">
                          <a:solidFill>
                            <a:schemeClr val="lt1"/>
                          </a:solidFill>
                        </a:rPr>
                        <a:t>DESCRIPTION</a:t>
                      </a:r>
                      <a:endParaRPr sz="1600" b="1" dirty="0">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nb-NO"/>
                    </a:p>
                  </a:txBody>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87650">
                <a:tc gridSpan="6">
                  <a:txBody>
                    <a:bodyPr/>
                    <a:lstStyle/>
                    <a:p>
                      <a:pPr marL="0" lvl="0" indent="0" algn="ctr" rtl="0">
                        <a:spcBef>
                          <a:spcPts val="0"/>
                        </a:spcBef>
                        <a:spcAft>
                          <a:spcPts val="0"/>
                        </a:spcAft>
                        <a:buNone/>
                      </a:pP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6"/>
                  </a:ext>
                </a:extLst>
              </a:tr>
              <a:tr h="487650">
                <a:tc gridSpan="6">
                  <a:txBody>
                    <a:bodyPr/>
                    <a:lstStyle/>
                    <a:p>
                      <a:pPr marL="0" lvl="0" indent="0" algn="ctr" rtl="0">
                        <a:spcBef>
                          <a:spcPts val="0"/>
                        </a:spcBef>
                        <a:spcAft>
                          <a:spcPts val="0"/>
                        </a:spcAft>
                        <a:buNone/>
                      </a:pPr>
                      <a:r>
                        <a:rPr lang="fr" sz="2000" b="1">
                          <a:solidFill>
                            <a:schemeClr val="dk1"/>
                          </a:solidFill>
                        </a:rPr>
                        <a:t>NO STRIKE ENTITIES WITHIN A 500M RADIUS</a:t>
                      </a: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7"/>
                  </a:ext>
                </a:extLst>
              </a:tr>
              <a:tr h="487650">
                <a:tc>
                  <a:txBody>
                    <a:bodyPr/>
                    <a:lstStyle/>
                    <a:p>
                      <a:pPr marL="0" lvl="0" indent="0" algn="ctr" rtl="0">
                        <a:spcBef>
                          <a:spcPts val="0"/>
                        </a:spcBef>
                        <a:spcAft>
                          <a:spcPts val="0"/>
                        </a:spcAft>
                        <a:buNone/>
                      </a:pPr>
                      <a:r>
                        <a:rPr lang="fr" sz="1600" b="1">
                          <a:solidFill>
                            <a:schemeClr val="lt1"/>
                          </a:solidFill>
                        </a:rPr>
                        <a:t>NSE ID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8"/>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pic>
        <p:nvPicPr>
          <p:cNvPr id="216" name="Google Shape;216;p23">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pic>
        <p:nvPicPr>
          <p:cNvPr id="2" name="Bilde 1" descr="Et bilde som inneholder tekst, kart, atlas&#10;&#10;Automatisk generert beskrivelse">
            <a:extLst>
              <a:ext uri="{FF2B5EF4-FFF2-40B4-BE49-F238E27FC236}">
                <a16:creationId xmlns:a16="http://schemas.microsoft.com/office/drawing/2014/main" id="{28ED43B3-6712-0D0C-332B-927FF09C4402}"/>
              </a:ext>
            </a:extLst>
          </p:cNvPr>
          <p:cNvPicPr>
            <a:picLocks noChangeAspect="1"/>
          </p:cNvPicPr>
          <p:nvPr/>
        </p:nvPicPr>
        <p:blipFill>
          <a:blip r:embed="rId5"/>
          <a:stretch>
            <a:fillRect/>
          </a:stretch>
        </p:blipFill>
        <p:spPr>
          <a:xfrm>
            <a:off x="9122457" y="1"/>
            <a:ext cx="2237664" cy="1899480"/>
          </a:xfrm>
          <a:prstGeom prst="rect">
            <a:avLst/>
          </a:prstGeom>
        </p:spPr>
      </p:pic>
      <p:sp>
        <p:nvSpPr>
          <p:cNvPr id="3" name="TekstSylinder 2">
            <a:extLst>
              <a:ext uri="{FF2B5EF4-FFF2-40B4-BE49-F238E27FC236}">
                <a16:creationId xmlns:a16="http://schemas.microsoft.com/office/drawing/2014/main" id="{939644E1-C08D-B349-BCDA-FF26AEC893DA}"/>
              </a:ext>
            </a:extLst>
          </p:cNvPr>
          <p:cNvSpPr txBox="1"/>
          <p:nvPr/>
        </p:nvSpPr>
        <p:spPr>
          <a:xfrm>
            <a:off x="2247912" y="4089400"/>
            <a:ext cx="10623525" cy="156966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nb-NO" sz="4800" dirty="0">
                <a:solidFill>
                  <a:srgbClr val="FF0000"/>
                </a:solidFill>
                <a:latin typeface="+mj-lt"/>
              </a:rPr>
              <a:t>CLOSEST CDE RISK 900 METERS AWAY FROM TARGET; NO FACTOR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ACRONYMS</a:t>
            </a:r>
            <a:endParaRPr sz="4200" b="1" u="sng">
              <a:solidFill>
                <a:schemeClr val="dk1"/>
              </a:solidFill>
            </a:endParaRPr>
          </a:p>
        </p:txBody>
      </p:sp>
      <p:graphicFrame>
        <p:nvGraphicFramePr>
          <p:cNvPr id="275" name="Google Shape;275;p27"/>
          <p:cNvGraphicFramePr/>
          <p:nvPr/>
        </p:nvGraphicFramePr>
        <p:xfrm>
          <a:off x="952500" y="2088750"/>
          <a:ext cx="13215000" cy="8173050"/>
        </p:xfrm>
        <a:graphic>
          <a:graphicData uri="http://schemas.openxmlformats.org/drawingml/2006/table">
            <a:tbl>
              <a:tblPr>
                <a:noFill/>
                <a:tableStyleId>{AE7EAA58-4EDA-4114-B047-75ABB572CC32}</a:tableStyleId>
              </a:tblPr>
              <a:tblGrid>
                <a:gridCol w="2170925">
                  <a:extLst>
                    <a:ext uri="{9D8B030D-6E8A-4147-A177-3AD203B41FA5}">
                      <a16:colId xmlns:a16="http://schemas.microsoft.com/office/drawing/2014/main" val="20000"/>
                    </a:ext>
                  </a:extLst>
                </a:gridCol>
                <a:gridCol w="3284625">
                  <a:extLst>
                    <a:ext uri="{9D8B030D-6E8A-4147-A177-3AD203B41FA5}">
                      <a16:colId xmlns:a16="http://schemas.microsoft.com/office/drawing/2014/main" val="20001"/>
                    </a:ext>
                  </a:extLst>
                </a:gridCol>
                <a:gridCol w="7759450">
                  <a:extLst>
                    <a:ext uri="{9D8B030D-6E8A-4147-A177-3AD203B41FA5}">
                      <a16:colId xmlns:a16="http://schemas.microsoft.com/office/drawing/2014/main" val="20002"/>
                    </a:ext>
                  </a:extLst>
                </a:gridCol>
              </a:tblGrid>
              <a:tr h="520700">
                <a:tc>
                  <a:txBody>
                    <a:bodyPr/>
                    <a:lstStyle/>
                    <a:p>
                      <a:pPr marL="0" lvl="0" indent="0" algn="ctr" rtl="0">
                        <a:spcBef>
                          <a:spcPts val="0"/>
                        </a:spcBef>
                        <a:spcAft>
                          <a:spcPts val="0"/>
                        </a:spcAft>
                        <a:buNone/>
                      </a:pPr>
                      <a:r>
                        <a:rPr lang="fr" sz="1600" b="1">
                          <a:solidFill>
                            <a:schemeClr val="lt1"/>
                          </a:solidFill>
                        </a:rPr>
                        <a:t>ACRONYM</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MEANING</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446300">
                <a:tc>
                  <a:txBody>
                    <a:bodyPr/>
                    <a:lstStyle/>
                    <a:p>
                      <a:pPr marL="0" lvl="0" indent="0" algn="ctr" rtl="0">
                        <a:spcBef>
                          <a:spcPts val="0"/>
                        </a:spcBef>
                        <a:spcAft>
                          <a:spcPts val="0"/>
                        </a:spcAft>
                        <a:buNone/>
                      </a:pPr>
                      <a:r>
                        <a:rPr lang="fr" b="1"/>
                        <a:t>BE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Basic Encyclopedia Number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Alpha/numeric code unique to an installation for incorporation within various national and tactical systems.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46300">
                <a:tc>
                  <a:txBody>
                    <a:bodyPr/>
                    <a:lstStyle/>
                    <a:p>
                      <a:pPr marL="0" lvl="0" indent="0" algn="ctr" rtl="0">
                        <a:spcBef>
                          <a:spcPts val="0"/>
                        </a:spcBef>
                        <a:spcAft>
                          <a:spcPts val="0"/>
                        </a:spcAft>
                        <a:buNone/>
                      </a:pPr>
                      <a:r>
                        <a:rPr lang="fr" b="1"/>
                        <a:t>CATCODE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Category 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data Element that classifies the function and purpose of an installation or a facility.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46300">
                <a:tc>
                  <a:txBody>
                    <a:bodyPr/>
                    <a:lstStyle/>
                    <a:p>
                      <a:pPr marL="0" lvl="0" indent="0" algn="ctr" rtl="0">
                        <a:spcBef>
                          <a:spcPts val="0"/>
                        </a:spcBef>
                        <a:spcAft>
                          <a:spcPts val="0"/>
                        </a:spcAft>
                        <a:buNone/>
                      </a:pPr>
                      <a:r>
                        <a:rPr lang="fr" b="1"/>
                        <a:t>MIDB</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Modernized Integrated Database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database comprised of information on facilities of military significance, military forces, and related equipment. </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46300">
                <a:tc>
                  <a:txBody>
                    <a:bodyPr/>
                    <a:lstStyle/>
                    <a:p>
                      <a:pPr marL="0" lvl="0" indent="0" algn="ctr" rtl="0">
                        <a:spcBef>
                          <a:spcPts val="0"/>
                        </a:spcBef>
                        <a:spcAft>
                          <a:spcPts val="0"/>
                        </a:spcAft>
                        <a:buNone/>
                      </a:pPr>
                      <a:r>
                        <a:rPr lang="fr" b="1"/>
                        <a:t>ICOD</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Intelligence Cut Off Date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date of the latest intelligence data inputted to a feature.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46300">
                <a:tc>
                  <a:txBody>
                    <a:bodyPr/>
                    <a:lstStyle/>
                    <a:p>
                      <a:pPr marL="0" lvl="0" indent="0" algn="ctr" rtl="0">
                        <a:spcBef>
                          <a:spcPts val="0"/>
                        </a:spcBef>
                        <a:spcAft>
                          <a:spcPts val="0"/>
                        </a:spcAft>
                        <a:buNone/>
                      </a:pPr>
                      <a:r>
                        <a:rPr lang="fr" b="1"/>
                        <a:t>DOI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Date of Image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Date on which a geospatial or intelligence-related image was captured.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46300">
                <a:tc>
                  <a:txBody>
                    <a:bodyPr/>
                    <a:lstStyle/>
                    <a:p>
                      <a:pPr marL="0" lvl="0" indent="0" algn="ctr" rtl="0">
                        <a:spcBef>
                          <a:spcPts val="0"/>
                        </a:spcBef>
                        <a:spcAft>
                          <a:spcPts val="0"/>
                        </a:spcAft>
                        <a:buNone/>
                      </a:pPr>
                      <a:r>
                        <a:rPr lang="fr" b="1"/>
                        <a:t>CE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Critical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An element of an entity or object that enables it to perform its primary function.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446300">
                <a:tc>
                  <a:txBody>
                    <a:bodyPr/>
                    <a:lstStyle/>
                    <a:p>
                      <a:pPr marL="0" lvl="0" indent="0" algn="ctr" rtl="0">
                        <a:spcBef>
                          <a:spcPts val="0"/>
                        </a:spcBef>
                        <a:spcAft>
                          <a:spcPts val="0"/>
                        </a:spcAft>
                        <a:buNone/>
                      </a:pPr>
                      <a:r>
                        <a:rPr lang="fr" b="1"/>
                        <a:t>PV CHAR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Physical Vulnerability Characteristic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Standardized alphanumeric code describing the physical and structural properties of a target.</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446300">
                <a:tc>
                  <a:txBody>
                    <a:bodyPr/>
                    <a:lstStyle/>
                    <a:p>
                      <a:pPr marL="0" lvl="0" indent="0" algn="ctr" rtl="0">
                        <a:spcBef>
                          <a:spcPts val="0"/>
                        </a:spcBef>
                        <a:spcAft>
                          <a:spcPts val="0"/>
                        </a:spcAft>
                        <a:buNone/>
                      </a:pPr>
                      <a:r>
                        <a:rPr lang="fr" b="1"/>
                        <a:t>JDPI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Joint Desired Point of Impact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unique, alphanumeric coded aimpoint identified by a three dimensional mensurated point. It represents a weapon or capability desired point of impact or penetration.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446300">
                <a:tc>
                  <a:txBody>
                    <a:bodyPr/>
                    <a:lstStyle/>
                    <a:p>
                      <a:pPr marL="0" lvl="0" indent="0" algn="ctr" rtl="0">
                        <a:spcBef>
                          <a:spcPts val="0"/>
                        </a:spcBef>
                        <a:spcAft>
                          <a:spcPts val="0"/>
                        </a:spcAft>
                        <a:buNone/>
                      </a:pPr>
                      <a:r>
                        <a:rPr lang="fr" b="1"/>
                        <a:t>CE90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Circular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90 percent confidence level in the horizontal plane.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46300">
                <a:tc>
                  <a:txBody>
                    <a:bodyPr/>
                    <a:lstStyle/>
                    <a:p>
                      <a:pPr marL="0" lvl="0" indent="0" algn="ctr" rtl="0">
                        <a:spcBef>
                          <a:spcPts val="0"/>
                        </a:spcBef>
                        <a:spcAft>
                          <a:spcPts val="0"/>
                        </a:spcAft>
                        <a:buNone/>
                      </a:pPr>
                      <a:r>
                        <a:rPr lang="fr" b="1"/>
                        <a:t>LE90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Linear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1100"/>
                        <a:buFont typeface="Arial"/>
                        <a:buNone/>
                      </a:pPr>
                      <a:r>
                        <a:rPr lang="fr" sz="1200">
                          <a:solidFill>
                            <a:schemeClr val="dk1"/>
                          </a:solidFill>
                        </a:rPr>
                        <a:t>90 percent confidence level in the vertical dimension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446300">
                <a:tc>
                  <a:txBody>
                    <a:bodyPr/>
                    <a:lstStyle/>
                    <a:p>
                      <a:pPr marL="0" lvl="0" indent="0" algn="ctr" rtl="0">
                        <a:spcBef>
                          <a:spcPts val="0"/>
                        </a:spcBef>
                        <a:spcAft>
                          <a:spcPts val="0"/>
                        </a:spcAft>
                        <a:buNone/>
                      </a:pPr>
                      <a:r>
                        <a:rPr lang="fr" b="1"/>
                        <a:t>MSL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Mean Sea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Earth reference geoid.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446300">
                <a:tc>
                  <a:txBody>
                    <a:bodyPr/>
                    <a:lstStyle/>
                    <a:p>
                      <a:pPr marL="0" lvl="0" indent="0" algn="ctr" rtl="0">
                        <a:spcBef>
                          <a:spcPts val="0"/>
                        </a:spcBef>
                        <a:spcAft>
                          <a:spcPts val="0"/>
                        </a:spcAft>
                        <a:buNone/>
                      </a:pPr>
                      <a:r>
                        <a:rPr lang="fr" b="1"/>
                        <a:t>AGL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Above Ground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ground surface.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446300">
                <a:tc>
                  <a:txBody>
                    <a:bodyPr/>
                    <a:lstStyle/>
                    <a:p>
                      <a:pPr marL="0" lvl="0" indent="0" algn="ctr" rtl="0">
                        <a:spcBef>
                          <a:spcPts val="0"/>
                        </a:spcBef>
                        <a:spcAft>
                          <a:spcPts val="0"/>
                        </a:spcAft>
                        <a:buNone/>
                      </a:pPr>
                      <a:r>
                        <a:rPr lang="fr" b="1"/>
                        <a:t>NCC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Nearest Collateral Concern</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Closest non-targeted structure, area, or entity near a planned point of impact that may be at risk of unintended damage during a military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446300">
                <a:tc>
                  <a:txBody>
                    <a:bodyPr/>
                    <a:lstStyle/>
                    <a:p>
                      <a:pPr marL="0" lvl="0" indent="0" algn="ctr" rtl="0">
                        <a:spcBef>
                          <a:spcPts val="0"/>
                        </a:spcBef>
                        <a:spcAft>
                          <a:spcPts val="0"/>
                        </a:spcAft>
                        <a:buNone/>
                      </a:pPr>
                      <a:r>
                        <a:rPr lang="fr" b="1"/>
                        <a:t>CER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effects radius</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Radius within which collateral damage might happen based on the weapon's characteristics, the target environment, and other operational factors.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446300">
                <a:tc>
                  <a:txBody>
                    <a:bodyPr/>
                    <a:lstStyle/>
                    <a:p>
                      <a:pPr marL="0" lvl="0" indent="0" algn="ctr" rtl="0">
                        <a:spcBef>
                          <a:spcPts val="0"/>
                        </a:spcBef>
                        <a:spcAft>
                          <a:spcPts val="0"/>
                        </a:spcAft>
                        <a:buNone/>
                      </a:pPr>
                      <a:r>
                        <a:rPr lang="fr" b="1"/>
                        <a:t>CDE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damage estimate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Systematic process used in military targeting to evaluate the potential for unintended damage or harm to non-combatant entities, structures, or personnel as a result of a planned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446300">
                <a:tc>
                  <a:txBody>
                    <a:bodyPr/>
                    <a:lstStyle/>
                    <a:p>
                      <a:pPr marL="0" lvl="0" indent="0" algn="ctr" rtl="0">
                        <a:spcBef>
                          <a:spcPts val="0"/>
                        </a:spcBef>
                        <a:spcAft>
                          <a:spcPts val="0"/>
                        </a:spcAft>
                        <a:buNone/>
                      </a:pPr>
                      <a:r>
                        <a:rPr lang="fr" b="1"/>
                        <a:t>NSE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No Strike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Specific entities, locations, or objects that are protected from intentional targeting under the Law of Armed Conflict (LOAC) or by operational policy.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8"/>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TARGET CATEGORIES</a:t>
            </a:r>
            <a:endParaRPr sz="4200" b="1" u="sng">
              <a:solidFill>
                <a:schemeClr val="dk1"/>
              </a:solidFill>
            </a:endParaRPr>
          </a:p>
        </p:txBody>
      </p:sp>
      <p:graphicFrame>
        <p:nvGraphicFramePr>
          <p:cNvPr id="282" name="Google Shape;282;p28"/>
          <p:cNvGraphicFramePr/>
          <p:nvPr/>
        </p:nvGraphicFramePr>
        <p:xfrm>
          <a:off x="0" y="1936050"/>
          <a:ext cx="15120025" cy="8756000"/>
        </p:xfrm>
        <a:graphic>
          <a:graphicData uri="http://schemas.openxmlformats.org/drawingml/2006/table">
            <a:tbl>
              <a:tblPr>
                <a:noFill/>
                <a:tableStyleId>{85EE82D6-AF98-40BB-A63E-5EA55E4C3481}</a:tableStyleId>
              </a:tblPr>
              <a:tblGrid>
                <a:gridCol w="1521725">
                  <a:extLst>
                    <a:ext uri="{9D8B030D-6E8A-4147-A177-3AD203B41FA5}">
                      <a16:colId xmlns:a16="http://schemas.microsoft.com/office/drawing/2014/main" val="20000"/>
                    </a:ext>
                  </a:extLst>
                </a:gridCol>
                <a:gridCol w="3755725">
                  <a:extLst>
                    <a:ext uri="{9D8B030D-6E8A-4147-A177-3AD203B41FA5}">
                      <a16:colId xmlns:a16="http://schemas.microsoft.com/office/drawing/2014/main" val="20001"/>
                    </a:ext>
                  </a:extLst>
                </a:gridCol>
                <a:gridCol w="9842575">
                  <a:extLst>
                    <a:ext uri="{9D8B030D-6E8A-4147-A177-3AD203B41FA5}">
                      <a16:colId xmlns:a16="http://schemas.microsoft.com/office/drawing/2014/main" val="20002"/>
                    </a:ext>
                  </a:extLst>
                </a:gridCol>
              </a:tblGrid>
              <a:tr h="875600">
                <a:tc>
                  <a:txBody>
                    <a:bodyPr/>
                    <a:lstStyle/>
                    <a:p>
                      <a:pPr marL="0" lvl="0" indent="0" algn="ctr" rtl="0">
                        <a:lnSpc>
                          <a:spcPct val="115000"/>
                        </a:lnSpc>
                        <a:spcBef>
                          <a:spcPts val="0"/>
                        </a:spcBef>
                        <a:spcAft>
                          <a:spcPts val="0"/>
                        </a:spcAft>
                        <a:buNone/>
                      </a:pPr>
                      <a:r>
                        <a:rPr lang="fr" sz="1800" b="1">
                          <a:solidFill>
                            <a:srgbClr val="FFFFFF"/>
                          </a:solidFill>
                        </a:rPr>
                        <a:t>First Digit</a:t>
                      </a:r>
                      <a:endParaRPr sz="1800" b="1">
                        <a:solidFill>
                          <a:srgbClr val="FFFFFF"/>
                        </a:solidFill>
                      </a:endParaRPr>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0000"/>
                    </a:solidFill>
                  </a:tcPr>
                </a:tc>
                <a:tc>
                  <a:txBody>
                    <a:bodyPr/>
                    <a:lstStyle/>
                    <a:p>
                      <a:pPr marL="0" lvl="0" indent="0" algn="ctr" rtl="0">
                        <a:lnSpc>
                          <a:spcPct val="115000"/>
                        </a:lnSpc>
                        <a:spcBef>
                          <a:spcPts val="0"/>
                        </a:spcBef>
                        <a:spcAft>
                          <a:spcPts val="0"/>
                        </a:spcAft>
                        <a:buNone/>
                      </a:pPr>
                      <a:r>
                        <a:rPr lang="fr" sz="1800" b="1">
                          <a:solidFill>
                            <a:srgbClr val="FFFFFF"/>
                          </a:solidFill>
                        </a:rPr>
                        <a:t>Category Description</a:t>
                      </a:r>
                      <a:endParaRPr sz="1800" b="1">
                        <a:solidFill>
                          <a:srgbClr val="FFFFFF"/>
                        </a:solidFill>
                      </a:endParaRPr>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0000"/>
                    </a:solidFill>
                  </a:tcPr>
                </a:tc>
                <a:tc>
                  <a:txBody>
                    <a:bodyPr/>
                    <a:lstStyle/>
                    <a:p>
                      <a:pPr marL="0" lvl="0" indent="0" algn="ctr" rtl="0">
                        <a:lnSpc>
                          <a:spcPct val="115000"/>
                        </a:lnSpc>
                        <a:spcBef>
                          <a:spcPts val="0"/>
                        </a:spcBef>
                        <a:spcAft>
                          <a:spcPts val="0"/>
                        </a:spcAft>
                        <a:buNone/>
                      </a:pPr>
                      <a:r>
                        <a:rPr lang="fr" sz="1800" b="1">
                          <a:solidFill>
                            <a:srgbClr val="FFFFFF"/>
                          </a:solidFill>
                        </a:rPr>
                        <a:t>Definition</a:t>
                      </a:r>
                      <a:endParaRPr sz="1800" b="1">
                        <a:solidFill>
                          <a:srgbClr val="FFFFFF"/>
                        </a:solidFill>
                      </a:endParaRPr>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0000"/>
                    </a:solidFill>
                  </a:tcPr>
                </a:tc>
                <a:extLst>
                  <a:ext uri="{0D108BD9-81ED-4DB2-BD59-A6C34878D82A}">
                    <a16:rowId xmlns:a16="http://schemas.microsoft.com/office/drawing/2014/main" val="10000"/>
                  </a:ext>
                </a:extLst>
              </a:tr>
              <a:tr h="875600">
                <a:tc>
                  <a:txBody>
                    <a:bodyPr/>
                    <a:lstStyle/>
                    <a:p>
                      <a:pPr marL="0" lvl="0" indent="0" algn="ctr" rtl="0">
                        <a:lnSpc>
                          <a:spcPct val="115000"/>
                        </a:lnSpc>
                        <a:spcBef>
                          <a:spcPts val="0"/>
                        </a:spcBef>
                        <a:spcAft>
                          <a:spcPts val="0"/>
                        </a:spcAft>
                        <a:buNone/>
                      </a:pPr>
                      <a:r>
                        <a:rPr lang="fr" sz="1800" b="1"/>
                        <a:t>1</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C2DD8D"/>
                    </a:solidFill>
                  </a:tcPr>
                </a:tc>
                <a:tc>
                  <a:txBody>
                    <a:bodyPr/>
                    <a:lstStyle/>
                    <a:p>
                      <a:pPr marL="0" lvl="0" indent="0" algn="ctr" rtl="0">
                        <a:lnSpc>
                          <a:spcPct val="115000"/>
                        </a:lnSpc>
                        <a:spcBef>
                          <a:spcPts val="0"/>
                        </a:spcBef>
                        <a:spcAft>
                          <a:spcPts val="0"/>
                        </a:spcAft>
                        <a:buNone/>
                      </a:pPr>
                      <a:r>
                        <a:rPr lang="fr" sz="1800" b="1"/>
                        <a:t>Military Installations</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C2DD8D"/>
                    </a:solidFill>
                  </a:tcPr>
                </a:tc>
                <a:tc>
                  <a:txBody>
                    <a:bodyPr/>
                    <a:lstStyle/>
                    <a:p>
                      <a:pPr marL="0" lvl="0" indent="0" algn="l" rtl="0">
                        <a:lnSpc>
                          <a:spcPct val="115000"/>
                        </a:lnSpc>
                        <a:spcBef>
                          <a:spcPts val="0"/>
                        </a:spcBef>
                        <a:spcAft>
                          <a:spcPts val="0"/>
                        </a:spcAft>
                        <a:buNone/>
                      </a:pPr>
                      <a:r>
                        <a:rPr lang="fr" sz="1800"/>
                        <a:t>Facilities supporting military operations, including bases, hospitals, and storage.</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C2DD8D"/>
                    </a:solidFill>
                  </a:tcPr>
                </a:tc>
                <a:extLst>
                  <a:ext uri="{0D108BD9-81ED-4DB2-BD59-A6C34878D82A}">
                    <a16:rowId xmlns:a16="http://schemas.microsoft.com/office/drawing/2014/main" val="10001"/>
                  </a:ext>
                </a:extLst>
              </a:tr>
              <a:tr h="875600">
                <a:tc>
                  <a:txBody>
                    <a:bodyPr/>
                    <a:lstStyle/>
                    <a:p>
                      <a:pPr marL="0" lvl="0" indent="0" algn="ctr" rtl="0">
                        <a:lnSpc>
                          <a:spcPct val="115000"/>
                        </a:lnSpc>
                        <a:spcBef>
                          <a:spcPts val="0"/>
                        </a:spcBef>
                        <a:spcAft>
                          <a:spcPts val="0"/>
                        </a:spcAft>
                        <a:buNone/>
                      </a:pPr>
                      <a:r>
                        <a:rPr lang="fr" sz="1800" b="1"/>
                        <a:t>2</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5B3FF"/>
                    </a:solidFill>
                  </a:tcPr>
                </a:tc>
                <a:tc>
                  <a:txBody>
                    <a:bodyPr/>
                    <a:lstStyle/>
                    <a:p>
                      <a:pPr marL="0" lvl="0" indent="0" algn="ctr" rtl="0">
                        <a:lnSpc>
                          <a:spcPct val="115000"/>
                        </a:lnSpc>
                        <a:spcBef>
                          <a:spcPts val="0"/>
                        </a:spcBef>
                        <a:spcAft>
                          <a:spcPts val="0"/>
                        </a:spcAft>
                        <a:buNone/>
                      </a:pPr>
                      <a:r>
                        <a:rPr lang="fr" sz="1800" b="1"/>
                        <a:t>Energy and Utilities</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5B3FF"/>
                    </a:solidFill>
                  </a:tcPr>
                </a:tc>
                <a:tc>
                  <a:txBody>
                    <a:bodyPr/>
                    <a:lstStyle/>
                    <a:p>
                      <a:pPr marL="0" lvl="0" indent="0" algn="l" rtl="0">
                        <a:lnSpc>
                          <a:spcPct val="115000"/>
                        </a:lnSpc>
                        <a:spcBef>
                          <a:spcPts val="0"/>
                        </a:spcBef>
                        <a:spcAft>
                          <a:spcPts val="0"/>
                        </a:spcAft>
                        <a:buNone/>
                      </a:pPr>
                      <a:r>
                        <a:rPr lang="fr" sz="1800"/>
                        <a:t>Infrastructure supporting energy production, storage, and distribution, including water and gas.</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5B3FF"/>
                    </a:solidFill>
                  </a:tcPr>
                </a:tc>
                <a:extLst>
                  <a:ext uri="{0D108BD9-81ED-4DB2-BD59-A6C34878D82A}">
                    <a16:rowId xmlns:a16="http://schemas.microsoft.com/office/drawing/2014/main" val="10002"/>
                  </a:ext>
                </a:extLst>
              </a:tr>
              <a:tr h="875600">
                <a:tc>
                  <a:txBody>
                    <a:bodyPr/>
                    <a:lstStyle/>
                    <a:p>
                      <a:pPr marL="0" lvl="0" indent="0" algn="ctr" rtl="0">
                        <a:lnSpc>
                          <a:spcPct val="115000"/>
                        </a:lnSpc>
                        <a:spcBef>
                          <a:spcPts val="0"/>
                        </a:spcBef>
                        <a:spcAft>
                          <a:spcPts val="0"/>
                        </a:spcAft>
                        <a:buNone/>
                      </a:pPr>
                      <a:r>
                        <a:rPr lang="fr" sz="1800" b="1"/>
                        <a:t>3</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3A068"/>
                    </a:solidFill>
                  </a:tcPr>
                </a:tc>
                <a:tc>
                  <a:txBody>
                    <a:bodyPr/>
                    <a:lstStyle/>
                    <a:p>
                      <a:pPr marL="0" lvl="0" indent="0" algn="ctr" rtl="0">
                        <a:lnSpc>
                          <a:spcPct val="115000"/>
                        </a:lnSpc>
                        <a:spcBef>
                          <a:spcPts val="0"/>
                        </a:spcBef>
                        <a:spcAft>
                          <a:spcPts val="0"/>
                        </a:spcAft>
                        <a:buNone/>
                      </a:pPr>
                      <a:r>
                        <a:rPr lang="fr" sz="1800" b="1"/>
                        <a:t>Transportation Infrastructure</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3A068"/>
                    </a:solidFill>
                  </a:tcPr>
                </a:tc>
                <a:tc>
                  <a:txBody>
                    <a:bodyPr/>
                    <a:lstStyle/>
                    <a:p>
                      <a:pPr marL="0" lvl="0" indent="0" algn="l" rtl="0">
                        <a:lnSpc>
                          <a:spcPct val="115000"/>
                        </a:lnSpc>
                        <a:spcBef>
                          <a:spcPts val="0"/>
                        </a:spcBef>
                        <a:spcAft>
                          <a:spcPts val="0"/>
                        </a:spcAft>
                        <a:buNone/>
                      </a:pPr>
                      <a:r>
                        <a:rPr lang="fr" sz="1800"/>
                        <a:t>Systems supporting the movement of goods and people, including air, sea, rail, and road transport.</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3A068"/>
                    </a:solidFill>
                  </a:tcPr>
                </a:tc>
                <a:extLst>
                  <a:ext uri="{0D108BD9-81ED-4DB2-BD59-A6C34878D82A}">
                    <a16:rowId xmlns:a16="http://schemas.microsoft.com/office/drawing/2014/main" val="10003"/>
                  </a:ext>
                </a:extLst>
              </a:tr>
              <a:tr h="875600">
                <a:tc>
                  <a:txBody>
                    <a:bodyPr/>
                    <a:lstStyle/>
                    <a:p>
                      <a:pPr marL="0" lvl="0" indent="0" algn="ctr" rtl="0">
                        <a:lnSpc>
                          <a:spcPct val="115000"/>
                        </a:lnSpc>
                        <a:spcBef>
                          <a:spcPts val="0"/>
                        </a:spcBef>
                        <a:spcAft>
                          <a:spcPts val="0"/>
                        </a:spcAft>
                        <a:buNone/>
                      </a:pPr>
                      <a:r>
                        <a:rPr lang="fr" sz="1800" b="1"/>
                        <a:t>4</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61C8"/>
                    </a:solidFill>
                  </a:tcPr>
                </a:tc>
                <a:tc>
                  <a:txBody>
                    <a:bodyPr/>
                    <a:lstStyle/>
                    <a:p>
                      <a:pPr marL="0" lvl="0" indent="0" algn="ctr" rtl="0">
                        <a:lnSpc>
                          <a:spcPct val="115000"/>
                        </a:lnSpc>
                        <a:spcBef>
                          <a:spcPts val="0"/>
                        </a:spcBef>
                        <a:spcAft>
                          <a:spcPts val="0"/>
                        </a:spcAft>
                        <a:buNone/>
                      </a:pPr>
                      <a:r>
                        <a:rPr lang="fr" sz="1800" b="1"/>
                        <a:t>Communication and Surveillance</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61C8"/>
                    </a:solidFill>
                  </a:tcPr>
                </a:tc>
                <a:tc>
                  <a:txBody>
                    <a:bodyPr/>
                    <a:lstStyle/>
                    <a:p>
                      <a:pPr marL="0" lvl="0" indent="0" algn="l" rtl="0">
                        <a:lnSpc>
                          <a:spcPct val="115000"/>
                        </a:lnSpc>
                        <a:spcBef>
                          <a:spcPts val="0"/>
                        </a:spcBef>
                        <a:spcAft>
                          <a:spcPts val="0"/>
                        </a:spcAft>
                        <a:buNone/>
                      </a:pPr>
                      <a:r>
                        <a:rPr lang="fr" sz="1800"/>
                        <a:t>Systems for communication and intelligence gathering to support military and civilian security.</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61C8"/>
                    </a:solidFill>
                  </a:tcPr>
                </a:tc>
                <a:extLst>
                  <a:ext uri="{0D108BD9-81ED-4DB2-BD59-A6C34878D82A}">
                    <a16:rowId xmlns:a16="http://schemas.microsoft.com/office/drawing/2014/main" val="10004"/>
                  </a:ext>
                </a:extLst>
              </a:tr>
              <a:tr h="875600">
                <a:tc>
                  <a:txBody>
                    <a:bodyPr/>
                    <a:lstStyle/>
                    <a:p>
                      <a:pPr marL="0" lvl="0" indent="0" algn="ctr" rtl="0">
                        <a:lnSpc>
                          <a:spcPct val="115000"/>
                        </a:lnSpc>
                        <a:spcBef>
                          <a:spcPts val="0"/>
                        </a:spcBef>
                        <a:spcAft>
                          <a:spcPts val="0"/>
                        </a:spcAft>
                        <a:buNone/>
                      </a:pPr>
                      <a:r>
                        <a:rPr lang="fr" sz="1800" b="1"/>
                        <a:t>5</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9E9E9E"/>
                    </a:solidFill>
                  </a:tcPr>
                </a:tc>
                <a:tc>
                  <a:txBody>
                    <a:bodyPr/>
                    <a:lstStyle/>
                    <a:p>
                      <a:pPr marL="0" lvl="0" indent="0" algn="ctr" rtl="0">
                        <a:lnSpc>
                          <a:spcPct val="115000"/>
                        </a:lnSpc>
                        <a:spcBef>
                          <a:spcPts val="0"/>
                        </a:spcBef>
                        <a:spcAft>
                          <a:spcPts val="0"/>
                        </a:spcAft>
                        <a:buNone/>
                      </a:pPr>
                      <a:r>
                        <a:rPr lang="fr" sz="1800" b="1"/>
                        <a:t>Industrial Facilities</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9E9E9E"/>
                    </a:solidFill>
                  </a:tcPr>
                </a:tc>
                <a:tc>
                  <a:txBody>
                    <a:bodyPr/>
                    <a:lstStyle/>
                    <a:p>
                      <a:pPr marL="0" lvl="0" indent="0" algn="l" rtl="0">
                        <a:lnSpc>
                          <a:spcPct val="115000"/>
                        </a:lnSpc>
                        <a:spcBef>
                          <a:spcPts val="0"/>
                        </a:spcBef>
                        <a:spcAft>
                          <a:spcPts val="0"/>
                        </a:spcAft>
                        <a:buNone/>
                      </a:pPr>
                      <a:r>
                        <a:rPr lang="fr" sz="1800"/>
                        <a:t>Facilities involved in the production of goods and services, particularly for national defense.</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9E9E9E"/>
                    </a:solidFill>
                  </a:tcPr>
                </a:tc>
                <a:extLst>
                  <a:ext uri="{0D108BD9-81ED-4DB2-BD59-A6C34878D82A}">
                    <a16:rowId xmlns:a16="http://schemas.microsoft.com/office/drawing/2014/main" val="10005"/>
                  </a:ext>
                </a:extLst>
              </a:tr>
              <a:tr h="875600">
                <a:tc>
                  <a:txBody>
                    <a:bodyPr/>
                    <a:lstStyle/>
                    <a:p>
                      <a:pPr marL="0" lvl="0" indent="0" algn="ctr" rtl="0">
                        <a:lnSpc>
                          <a:spcPct val="115000"/>
                        </a:lnSpc>
                        <a:spcBef>
                          <a:spcPts val="0"/>
                        </a:spcBef>
                        <a:spcAft>
                          <a:spcPts val="0"/>
                        </a:spcAft>
                        <a:buNone/>
                      </a:pPr>
                      <a:r>
                        <a:rPr lang="fr" sz="1800" b="1"/>
                        <a:t>6</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74EA7"/>
                    </a:solidFill>
                  </a:tcPr>
                </a:tc>
                <a:tc>
                  <a:txBody>
                    <a:bodyPr/>
                    <a:lstStyle/>
                    <a:p>
                      <a:pPr marL="0" lvl="0" indent="0" algn="ctr" rtl="0">
                        <a:lnSpc>
                          <a:spcPct val="115000"/>
                        </a:lnSpc>
                        <a:spcBef>
                          <a:spcPts val="0"/>
                        </a:spcBef>
                        <a:spcAft>
                          <a:spcPts val="0"/>
                        </a:spcAft>
                        <a:buNone/>
                      </a:pPr>
                      <a:r>
                        <a:rPr lang="fr" sz="1800" b="1"/>
                        <a:t>Government and Civilian Infrastructure</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74EA7"/>
                    </a:solidFill>
                  </a:tcPr>
                </a:tc>
                <a:tc>
                  <a:txBody>
                    <a:bodyPr/>
                    <a:lstStyle/>
                    <a:p>
                      <a:pPr marL="0" lvl="0" indent="0" algn="l" rtl="0">
                        <a:lnSpc>
                          <a:spcPct val="115000"/>
                        </a:lnSpc>
                        <a:spcBef>
                          <a:spcPts val="0"/>
                        </a:spcBef>
                        <a:spcAft>
                          <a:spcPts val="0"/>
                        </a:spcAft>
                        <a:buNone/>
                      </a:pPr>
                      <a:r>
                        <a:rPr lang="fr" sz="1800"/>
                        <a:t>Infrastructure supporting government functions, public safety, and essential services.</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74EA7"/>
                    </a:solidFill>
                  </a:tcPr>
                </a:tc>
                <a:extLst>
                  <a:ext uri="{0D108BD9-81ED-4DB2-BD59-A6C34878D82A}">
                    <a16:rowId xmlns:a16="http://schemas.microsoft.com/office/drawing/2014/main" val="10006"/>
                  </a:ext>
                </a:extLst>
              </a:tr>
              <a:tr h="875600">
                <a:tc>
                  <a:txBody>
                    <a:bodyPr/>
                    <a:lstStyle/>
                    <a:p>
                      <a:pPr marL="0" lvl="0" indent="0" algn="ctr" rtl="0">
                        <a:lnSpc>
                          <a:spcPct val="115000"/>
                        </a:lnSpc>
                        <a:spcBef>
                          <a:spcPts val="0"/>
                        </a:spcBef>
                        <a:spcAft>
                          <a:spcPts val="0"/>
                        </a:spcAft>
                        <a:buNone/>
                      </a:pPr>
                      <a:r>
                        <a:rPr lang="fr" sz="1800" b="1"/>
                        <a:t>7</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3A666"/>
                    </a:solidFill>
                  </a:tcPr>
                </a:tc>
                <a:tc>
                  <a:txBody>
                    <a:bodyPr/>
                    <a:lstStyle/>
                    <a:p>
                      <a:pPr marL="0" lvl="0" indent="0" algn="ctr" rtl="0">
                        <a:lnSpc>
                          <a:spcPct val="115000"/>
                        </a:lnSpc>
                        <a:spcBef>
                          <a:spcPts val="0"/>
                        </a:spcBef>
                        <a:spcAft>
                          <a:spcPts val="0"/>
                        </a:spcAft>
                        <a:buNone/>
                      </a:pPr>
                      <a:r>
                        <a:rPr lang="fr" sz="1800" b="1"/>
                        <a:t>Military Equipment</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3A666"/>
                    </a:solidFill>
                  </a:tcPr>
                </a:tc>
                <a:tc>
                  <a:txBody>
                    <a:bodyPr/>
                    <a:lstStyle/>
                    <a:p>
                      <a:pPr marL="0" lvl="0" indent="0" algn="l" rtl="0">
                        <a:lnSpc>
                          <a:spcPct val="115000"/>
                        </a:lnSpc>
                        <a:spcBef>
                          <a:spcPts val="0"/>
                        </a:spcBef>
                        <a:spcAft>
                          <a:spcPts val="0"/>
                        </a:spcAft>
                        <a:buNone/>
                      </a:pPr>
                      <a:r>
                        <a:rPr lang="fr" sz="1800"/>
                        <a:t>Equipment used by military forces, including vehicles, aircraft, and weapons.</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3A666"/>
                    </a:solidFill>
                  </a:tcPr>
                </a:tc>
                <a:extLst>
                  <a:ext uri="{0D108BD9-81ED-4DB2-BD59-A6C34878D82A}">
                    <a16:rowId xmlns:a16="http://schemas.microsoft.com/office/drawing/2014/main" val="10007"/>
                  </a:ext>
                </a:extLst>
              </a:tr>
              <a:tr h="875600">
                <a:tc>
                  <a:txBody>
                    <a:bodyPr/>
                    <a:lstStyle/>
                    <a:p>
                      <a:pPr marL="0" lvl="0" indent="0" algn="ctr" rtl="0">
                        <a:lnSpc>
                          <a:spcPct val="115000"/>
                        </a:lnSpc>
                        <a:spcBef>
                          <a:spcPts val="0"/>
                        </a:spcBef>
                        <a:spcAft>
                          <a:spcPts val="0"/>
                        </a:spcAft>
                        <a:buNone/>
                      </a:pPr>
                      <a:r>
                        <a:rPr lang="fr" sz="1800" b="1"/>
                        <a:t>8</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1C232"/>
                    </a:solidFill>
                  </a:tcPr>
                </a:tc>
                <a:tc>
                  <a:txBody>
                    <a:bodyPr/>
                    <a:lstStyle/>
                    <a:p>
                      <a:pPr marL="0" lvl="0" indent="0" algn="ctr" rtl="0">
                        <a:lnSpc>
                          <a:spcPct val="115000"/>
                        </a:lnSpc>
                        <a:spcBef>
                          <a:spcPts val="0"/>
                        </a:spcBef>
                        <a:spcAft>
                          <a:spcPts val="0"/>
                        </a:spcAft>
                        <a:buNone/>
                      </a:pPr>
                      <a:r>
                        <a:rPr lang="fr" sz="1800" b="1"/>
                        <a:t>Environmental and Cultural Sites</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1C232"/>
                    </a:solidFill>
                  </a:tcPr>
                </a:tc>
                <a:tc>
                  <a:txBody>
                    <a:bodyPr/>
                    <a:lstStyle/>
                    <a:p>
                      <a:pPr marL="0" lvl="0" indent="0" algn="l" rtl="0">
                        <a:lnSpc>
                          <a:spcPct val="115000"/>
                        </a:lnSpc>
                        <a:spcBef>
                          <a:spcPts val="0"/>
                        </a:spcBef>
                        <a:spcAft>
                          <a:spcPts val="0"/>
                        </a:spcAft>
                        <a:buNone/>
                      </a:pPr>
                      <a:r>
                        <a:rPr lang="fr" sz="1800"/>
                        <a:t>Locations and resources critical for ecological conservation and cultural preservation.</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1C232"/>
                    </a:solidFill>
                  </a:tcPr>
                </a:tc>
                <a:extLst>
                  <a:ext uri="{0D108BD9-81ED-4DB2-BD59-A6C34878D82A}">
                    <a16:rowId xmlns:a16="http://schemas.microsoft.com/office/drawing/2014/main" val="10008"/>
                  </a:ext>
                </a:extLst>
              </a:tr>
              <a:tr h="875600">
                <a:tc>
                  <a:txBody>
                    <a:bodyPr/>
                    <a:lstStyle/>
                    <a:p>
                      <a:pPr marL="0" lvl="0" indent="0" algn="ctr" rtl="0">
                        <a:lnSpc>
                          <a:spcPct val="115000"/>
                        </a:lnSpc>
                        <a:spcBef>
                          <a:spcPts val="0"/>
                        </a:spcBef>
                        <a:spcAft>
                          <a:spcPts val="0"/>
                        </a:spcAft>
                        <a:buNone/>
                      </a:pPr>
                      <a:r>
                        <a:rPr lang="fr" sz="1800" b="1"/>
                        <a:t>9</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A64D79"/>
                    </a:solidFill>
                  </a:tcPr>
                </a:tc>
                <a:tc>
                  <a:txBody>
                    <a:bodyPr/>
                    <a:lstStyle/>
                    <a:p>
                      <a:pPr marL="0" lvl="0" indent="0" algn="ctr" rtl="0">
                        <a:lnSpc>
                          <a:spcPct val="115000"/>
                        </a:lnSpc>
                        <a:spcBef>
                          <a:spcPts val="0"/>
                        </a:spcBef>
                        <a:spcAft>
                          <a:spcPts val="0"/>
                        </a:spcAft>
                        <a:buNone/>
                      </a:pPr>
                      <a:r>
                        <a:rPr lang="fr" sz="1800" b="1"/>
                        <a:t>Special Facilities</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A64D79"/>
                    </a:solidFill>
                  </a:tcPr>
                </a:tc>
                <a:tc>
                  <a:txBody>
                    <a:bodyPr/>
                    <a:lstStyle/>
                    <a:p>
                      <a:pPr marL="0" lvl="0" indent="0" algn="l" rtl="0">
                        <a:lnSpc>
                          <a:spcPct val="115000"/>
                        </a:lnSpc>
                        <a:spcBef>
                          <a:spcPts val="0"/>
                        </a:spcBef>
                        <a:spcAft>
                          <a:spcPts val="0"/>
                        </a:spcAft>
                        <a:buNone/>
                      </a:pPr>
                      <a:r>
                        <a:rPr lang="fr" sz="1800"/>
                        <a:t>High-security or strategic locations for research, weapons, and other specialized operations.</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A64D79"/>
                    </a:solidFill>
                  </a:tcPr>
                </a:tc>
                <a:extLst>
                  <a:ext uri="{0D108BD9-81ED-4DB2-BD59-A6C34878D82A}">
                    <a16:rowId xmlns:a16="http://schemas.microsoft.com/office/drawing/2014/main" val="10009"/>
                  </a:ext>
                </a:extLst>
              </a:tr>
            </a:tbl>
          </a:graphicData>
        </a:graphic>
      </p:graphicFrame>
      <p:pic>
        <p:nvPicPr>
          <p:cNvPr id="283" name="Google Shape;283;p28">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9"/>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TARGET SUBCATEGORIES</a:t>
            </a:r>
            <a:endParaRPr sz="4200" b="1" u="sng">
              <a:solidFill>
                <a:schemeClr val="dk1"/>
              </a:solidFill>
            </a:endParaRPr>
          </a:p>
        </p:txBody>
      </p:sp>
      <p:graphicFrame>
        <p:nvGraphicFramePr>
          <p:cNvPr id="289" name="Google Shape;289;p29"/>
          <p:cNvGraphicFramePr/>
          <p:nvPr/>
        </p:nvGraphicFramePr>
        <p:xfrm>
          <a:off x="0" y="1936500"/>
          <a:ext cx="15120025" cy="8755500"/>
        </p:xfrm>
        <a:graphic>
          <a:graphicData uri="http://schemas.openxmlformats.org/drawingml/2006/table">
            <a:tbl>
              <a:tblPr>
                <a:noFill/>
                <a:tableStyleId>{85EE82D6-AF98-40BB-A63E-5EA55E4C3481}</a:tableStyleId>
              </a:tblPr>
              <a:tblGrid>
                <a:gridCol w="1382575">
                  <a:extLst>
                    <a:ext uri="{9D8B030D-6E8A-4147-A177-3AD203B41FA5}">
                      <a16:colId xmlns:a16="http://schemas.microsoft.com/office/drawing/2014/main" val="20000"/>
                    </a:ext>
                  </a:extLst>
                </a:gridCol>
                <a:gridCol w="1382575">
                  <a:extLst>
                    <a:ext uri="{9D8B030D-6E8A-4147-A177-3AD203B41FA5}">
                      <a16:colId xmlns:a16="http://schemas.microsoft.com/office/drawing/2014/main" val="20001"/>
                    </a:ext>
                  </a:extLst>
                </a:gridCol>
                <a:gridCol w="3412300">
                  <a:extLst>
                    <a:ext uri="{9D8B030D-6E8A-4147-A177-3AD203B41FA5}">
                      <a16:colId xmlns:a16="http://schemas.microsoft.com/office/drawing/2014/main" val="20002"/>
                    </a:ext>
                  </a:extLst>
                </a:gridCol>
                <a:gridCol w="8942575">
                  <a:extLst>
                    <a:ext uri="{9D8B030D-6E8A-4147-A177-3AD203B41FA5}">
                      <a16:colId xmlns:a16="http://schemas.microsoft.com/office/drawing/2014/main" val="20003"/>
                    </a:ext>
                  </a:extLst>
                </a:gridCol>
              </a:tblGrid>
              <a:tr h="291850">
                <a:tc rowSpan="10">
                  <a:txBody>
                    <a:bodyPr/>
                    <a:lstStyle/>
                    <a:p>
                      <a:pPr marL="0" lvl="0" indent="0" algn="ctr" rtl="0">
                        <a:lnSpc>
                          <a:spcPct val="115000"/>
                        </a:lnSpc>
                        <a:spcBef>
                          <a:spcPts val="0"/>
                        </a:spcBef>
                        <a:spcAft>
                          <a:spcPts val="0"/>
                        </a:spcAft>
                        <a:buNone/>
                      </a:pPr>
                      <a:r>
                        <a:rPr lang="fr" b="1"/>
                        <a:t>1</a:t>
                      </a:r>
                      <a:endParaRPr b="1"/>
                    </a:p>
                  </a:txBody>
                  <a:tcPr marL="28575" marR="28575" marT="19050" marB="19050" anchor="ctr">
                    <a:solidFill>
                      <a:srgbClr val="C2DD8D"/>
                    </a:solidFill>
                  </a:tcPr>
                </a:tc>
                <a:tc gridSpan="2">
                  <a:txBody>
                    <a:bodyPr/>
                    <a:lstStyle/>
                    <a:p>
                      <a:pPr marL="0" lvl="0" indent="0" algn="ctr" rtl="0">
                        <a:lnSpc>
                          <a:spcPct val="115000"/>
                        </a:lnSpc>
                        <a:spcBef>
                          <a:spcPts val="0"/>
                        </a:spcBef>
                        <a:spcAft>
                          <a:spcPts val="0"/>
                        </a:spcAft>
                        <a:buNone/>
                      </a:pPr>
                      <a:r>
                        <a:rPr lang="fr" b="1"/>
                        <a:t>Military Installations</a:t>
                      </a:r>
                      <a:endParaRPr b="1"/>
                    </a:p>
                  </a:txBody>
                  <a:tcPr marL="28575" marR="28575" marT="19050" marB="19050" anchor="ctr">
                    <a:solidFill>
                      <a:srgbClr val="C2DD8D"/>
                    </a:solidFill>
                  </a:tcPr>
                </a:tc>
                <a:tc hMerge="1">
                  <a:txBody>
                    <a:bodyPr/>
                    <a:lstStyle/>
                    <a:p>
                      <a:endParaRPr lang="nb-NO"/>
                    </a:p>
                  </a:txBody>
                  <a:tcPr/>
                </a:tc>
                <a:tc>
                  <a:txBody>
                    <a:bodyPr/>
                    <a:lstStyle/>
                    <a:p>
                      <a:pPr marL="0" lvl="0" indent="0" algn="l" rtl="0">
                        <a:lnSpc>
                          <a:spcPct val="115000"/>
                        </a:lnSpc>
                        <a:spcBef>
                          <a:spcPts val="0"/>
                        </a:spcBef>
                        <a:spcAft>
                          <a:spcPts val="0"/>
                        </a:spcAft>
                        <a:buNone/>
                      </a:pPr>
                      <a:r>
                        <a:rPr lang="fr"/>
                        <a:t>Facilities supporting military operations, including bases, hospitals, and storage.</a:t>
                      </a:r>
                      <a:endParaRPr/>
                    </a:p>
                  </a:txBody>
                  <a:tcPr marL="28575" marR="28575" marT="19050" marB="19050" anchor="ctr">
                    <a:solidFill>
                      <a:srgbClr val="C2DD8D"/>
                    </a:solidFill>
                  </a:tcPr>
                </a:tc>
                <a:extLst>
                  <a:ext uri="{0D108BD9-81ED-4DB2-BD59-A6C34878D82A}">
                    <a16:rowId xmlns:a16="http://schemas.microsoft.com/office/drawing/2014/main" val="10000"/>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1</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Headquarters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Central command location for military leadership and strategic decision-making.</a:t>
                      </a:r>
                      <a:endParaRPr/>
                    </a:p>
                  </a:txBody>
                  <a:tcPr marL="28575" marR="28575" marT="19050" marB="19050" anchor="ctr">
                    <a:solidFill>
                      <a:srgbClr val="DEECC3"/>
                    </a:solidFill>
                  </a:tcPr>
                </a:tc>
                <a:extLst>
                  <a:ext uri="{0D108BD9-81ED-4DB2-BD59-A6C34878D82A}">
                    <a16:rowId xmlns:a16="http://schemas.microsoft.com/office/drawing/2014/main" val="10001"/>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2</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Command and Control (C2) Centers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Facilities that manage and coordinate military operations in real time.</a:t>
                      </a:r>
                      <a:endParaRPr/>
                    </a:p>
                  </a:txBody>
                  <a:tcPr marL="28575" marR="28575" marT="19050" marB="19050" anchor="ctr">
                    <a:solidFill>
                      <a:srgbClr val="DEECC3"/>
                    </a:solidFill>
                  </a:tcPr>
                </a:tc>
                <a:extLst>
                  <a:ext uri="{0D108BD9-81ED-4DB2-BD59-A6C34878D82A}">
                    <a16:rowId xmlns:a16="http://schemas.microsoft.com/office/drawing/2014/main" val="10002"/>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3</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Airfields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Locations for military aircraft operations, including takeoff, landing, and storage.</a:t>
                      </a:r>
                      <a:endParaRPr/>
                    </a:p>
                  </a:txBody>
                  <a:tcPr marL="28575" marR="28575" marT="19050" marB="19050" anchor="ctr">
                    <a:solidFill>
                      <a:srgbClr val="DEECC3"/>
                    </a:solidFill>
                  </a:tcPr>
                </a:tc>
                <a:extLst>
                  <a:ext uri="{0D108BD9-81ED-4DB2-BD59-A6C34878D82A}">
                    <a16:rowId xmlns:a16="http://schemas.microsoft.com/office/drawing/2014/main" val="10003"/>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4</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Army Bases/Installations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Facilities housing military units, vehicles, and equipment for ground operations.</a:t>
                      </a:r>
                      <a:endParaRPr/>
                    </a:p>
                  </a:txBody>
                  <a:tcPr marL="28575" marR="28575" marT="19050" marB="19050" anchor="ctr">
                    <a:solidFill>
                      <a:srgbClr val="DEECC3"/>
                    </a:solidFill>
                  </a:tcPr>
                </a:tc>
                <a:extLst>
                  <a:ext uri="{0D108BD9-81ED-4DB2-BD59-A6C34878D82A}">
                    <a16:rowId xmlns:a16="http://schemas.microsoft.com/office/drawing/2014/main" val="10004"/>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5</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Naval Installations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Coastal or inland facilities supporting naval operations, including shipyards and ports.</a:t>
                      </a:r>
                      <a:endParaRPr/>
                    </a:p>
                  </a:txBody>
                  <a:tcPr marL="28575" marR="28575" marT="19050" marB="19050" anchor="ctr">
                    <a:solidFill>
                      <a:srgbClr val="DEECC3"/>
                    </a:solidFill>
                  </a:tcPr>
                </a:tc>
                <a:extLst>
                  <a:ext uri="{0D108BD9-81ED-4DB2-BD59-A6C34878D82A}">
                    <a16:rowId xmlns:a16="http://schemas.microsoft.com/office/drawing/2014/main" val="10005"/>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6</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Ammunition Depots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Storage sites for weapons, ammunition, and military supplies.</a:t>
                      </a:r>
                      <a:endParaRPr/>
                    </a:p>
                  </a:txBody>
                  <a:tcPr marL="28575" marR="28575" marT="19050" marB="19050" anchor="ctr">
                    <a:solidFill>
                      <a:srgbClr val="DEECC3"/>
                    </a:solidFill>
                  </a:tcPr>
                </a:tc>
                <a:extLst>
                  <a:ext uri="{0D108BD9-81ED-4DB2-BD59-A6C34878D82A}">
                    <a16:rowId xmlns:a16="http://schemas.microsoft.com/office/drawing/2014/main" val="10006"/>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7</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Training Areas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Locations used for military personnel to train in combat and operational scenarios.</a:t>
                      </a:r>
                      <a:endParaRPr/>
                    </a:p>
                  </a:txBody>
                  <a:tcPr marL="28575" marR="28575" marT="19050" marB="19050" anchor="ctr">
                    <a:solidFill>
                      <a:srgbClr val="DEECC3"/>
                    </a:solidFill>
                  </a:tcPr>
                </a:tc>
                <a:extLst>
                  <a:ext uri="{0D108BD9-81ED-4DB2-BD59-A6C34878D82A}">
                    <a16:rowId xmlns:a16="http://schemas.microsoft.com/office/drawing/2014/main" val="10007"/>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8</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Storage and Maintenance Facilities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Sites for storing and maintaining military equipment, vehicles, and supplies.</a:t>
                      </a:r>
                      <a:endParaRPr/>
                    </a:p>
                  </a:txBody>
                  <a:tcPr marL="28575" marR="28575" marT="19050" marB="19050" anchor="ctr">
                    <a:solidFill>
                      <a:srgbClr val="DEECC3"/>
                    </a:solidFill>
                  </a:tcPr>
                </a:tc>
                <a:extLst>
                  <a:ext uri="{0D108BD9-81ED-4DB2-BD59-A6C34878D82A}">
                    <a16:rowId xmlns:a16="http://schemas.microsoft.com/office/drawing/2014/main" val="10008"/>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9</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Military Hospitals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Medical facilities dedicated to treating military personnel.</a:t>
                      </a:r>
                      <a:endParaRPr/>
                    </a:p>
                  </a:txBody>
                  <a:tcPr marL="28575" marR="28575" marT="19050" marB="19050" anchor="ctr">
                    <a:solidFill>
                      <a:srgbClr val="DEECC3"/>
                    </a:solidFill>
                  </a:tcPr>
                </a:tc>
                <a:extLst>
                  <a:ext uri="{0D108BD9-81ED-4DB2-BD59-A6C34878D82A}">
                    <a16:rowId xmlns:a16="http://schemas.microsoft.com/office/drawing/2014/main" val="10009"/>
                  </a:ext>
                </a:extLst>
              </a:tr>
              <a:tr h="291850">
                <a:tc rowSpan="10">
                  <a:txBody>
                    <a:bodyPr/>
                    <a:lstStyle/>
                    <a:p>
                      <a:pPr marL="0" lvl="0" indent="0" algn="ctr" rtl="0">
                        <a:lnSpc>
                          <a:spcPct val="115000"/>
                        </a:lnSpc>
                        <a:spcBef>
                          <a:spcPts val="0"/>
                        </a:spcBef>
                        <a:spcAft>
                          <a:spcPts val="0"/>
                        </a:spcAft>
                        <a:buNone/>
                      </a:pPr>
                      <a:r>
                        <a:rPr lang="fr" b="1"/>
                        <a:t>2</a:t>
                      </a:r>
                      <a:endParaRPr b="1"/>
                    </a:p>
                  </a:txBody>
                  <a:tcPr marL="28575" marR="28575" marT="19050" marB="19050" anchor="ctr">
                    <a:solidFill>
                      <a:srgbClr val="65B3FF"/>
                    </a:solidFill>
                  </a:tcPr>
                </a:tc>
                <a:tc gridSpan="2">
                  <a:txBody>
                    <a:bodyPr/>
                    <a:lstStyle/>
                    <a:p>
                      <a:pPr marL="0" lvl="0" indent="0" algn="ctr" rtl="0">
                        <a:lnSpc>
                          <a:spcPct val="115000"/>
                        </a:lnSpc>
                        <a:spcBef>
                          <a:spcPts val="0"/>
                        </a:spcBef>
                        <a:spcAft>
                          <a:spcPts val="0"/>
                        </a:spcAft>
                        <a:buNone/>
                      </a:pPr>
                      <a:r>
                        <a:rPr lang="fr" b="1"/>
                        <a:t>Energy and Utilities</a:t>
                      </a:r>
                      <a:endParaRPr b="1"/>
                    </a:p>
                  </a:txBody>
                  <a:tcPr marL="28575" marR="28575" marT="19050" marB="19050" anchor="ctr">
                    <a:solidFill>
                      <a:srgbClr val="65B3FF"/>
                    </a:solidFill>
                  </a:tcPr>
                </a:tc>
                <a:tc hMerge="1">
                  <a:txBody>
                    <a:bodyPr/>
                    <a:lstStyle/>
                    <a:p>
                      <a:endParaRPr lang="nb-NO"/>
                    </a:p>
                  </a:txBody>
                  <a:tcPr/>
                </a:tc>
                <a:tc>
                  <a:txBody>
                    <a:bodyPr/>
                    <a:lstStyle/>
                    <a:p>
                      <a:pPr marL="0" lvl="0" indent="0" algn="l" rtl="0">
                        <a:lnSpc>
                          <a:spcPct val="115000"/>
                        </a:lnSpc>
                        <a:spcBef>
                          <a:spcPts val="0"/>
                        </a:spcBef>
                        <a:spcAft>
                          <a:spcPts val="0"/>
                        </a:spcAft>
                        <a:buNone/>
                      </a:pPr>
                      <a:r>
                        <a:rPr lang="fr"/>
                        <a:t>Infrastructure supporting energy production, storage, and distribution, including water and gas.</a:t>
                      </a:r>
                      <a:endParaRPr/>
                    </a:p>
                  </a:txBody>
                  <a:tcPr marL="28575" marR="28575" marT="19050" marB="19050" anchor="ctr">
                    <a:solidFill>
                      <a:srgbClr val="65B3FF"/>
                    </a:solidFill>
                  </a:tcPr>
                </a:tc>
                <a:extLst>
                  <a:ext uri="{0D108BD9-81ED-4DB2-BD59-A6C34878D82A}">
                    <a16:rowId xmlns:a16="http://schemas.microsoft.com/office/drawing/2014/main" val="10010"/>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1</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Energy Distribution Network</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Infrastructure for distributing electricity and energy from generation to end-users.</a:t>
                      </a:r>
                      <a:endParaRPr/>
                    </a:p>
                  </a:txBody>
                  <a:tcPr marL="28575" marR="28575" marT="19050" marB="19050" anchor="ctr">
                    <a:solidFill>
                      <a:srgbClr val="BCDEFF"/>
                    </a:solidFill>
                  </a:tcPr>
                </a:tc>
                <a:extLst>
                  <a:ext uri="{0D108BD9-81ED-4DB2-BD59-A6C34878D82A}">
                    <a16:rowId xmlns:a16="http://schemas.microsoft.com/office/drawing/2014/main" val="10011"/>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2</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Energy Storage</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Facilities storing energy for later use, including batteries and hydro storage.</a:t>
                      </a:r>
                      <a:endParaRPr/>
                    </a:p>
                  </a:txBody>
                  <a:tcPr marL="28575" marR="28575" marT="19050" marB="19050" anchor="ctr">
                    <a:solidFill>
                      <a:srgbClr val="BCDEFF"/>
                    </a:solidFill>
                  </a:tcPr>
                </a:tc>
                <a:extLst>
                  <a:ext uri="{0D108BD9-81ED-4DB2-BD59-A6C34878D82A}">
                    <a16:rowId xmlns:a16="http://schemas.microsoft.com/office/drawing/2014/main" val="10012"/>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3</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Power Plants</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Facilities where electricity is generated using various sources of energy.</a:t>
                      </a:r>
                      <a:endParaRPr/>
                    </a:p>
                  </a:txBody>
                  <a:tcPr marL="28575" marR="28575" marT="19050" marB="19050" anchor="ctr">
                    <a:solidFill>
                      <a:srgbClr val="BCDEFF"/>
                    </a:solidFill>
                  </a:tcPr>
                </a:tc>
                <a:extLst>
                  <a:ext uri="{0D108BD9-81ED-4DB2-BD59-A6C34878D82A}">
                    <a16:rowId xmlns:a16="http://schemas.microsoft.com/office/drawing/2014/main" val="10013"/>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4</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Oil Refineries</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Sites where crude oil is processed into usable products like gasoline and diesel.</a:t>
                      </a:r>
                      <a:endParaRPr/>
                    </a:p>
                  </a:txBody>
                  <a:tcPr marL="28575" marR="28575" marT="19050" marB="19050" anchor="ctr">
                    <a:solidFill>
                      <a:srgbClr val="BCDEFF"/>
                    </a:solidFill>
                  </a:tcPr>
                </a:tc>
                <a:extLst>
                  <a:ext uri="{0D108BD9-81ED-4DB2-BD59-A6C34878D82A}">
                    <a16:rowId xmlns:a16="http://schemas.microsoft.com/office/drawing/2014/main" val="10014"/>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5</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Gas Facilities</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Infrastructure related to the extraction, storage, and distribution of natural gas.</a:t>
                      </a:r>
                      <a:endParaRPr/>
                    </a:p>
                  </a:txBody>
                  <a:tcPr marL="28575" marR="28575" marT="19050" marB="19050" anchor="ctr">
                    <a:solidFill>
                      <a:srgbClr val="BCDEFF"/>
                    </a:solidFill>
                  </a:tcPr>
                </a:tc>
                <a:extLst>
                  <a:ext uri="{0D108BD9-81ED-4DB2-BD59-A6C34878D82A}">
                    <a16:rowId xmlns:a16="http://schemas.microsoft.com/office/drawing/2014/main" val="10015"/>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6</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Geothermal Facilities</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Sites generating electricity using heat from beneath the Earth's surface.</a:t>
                      </a:r>
                      <a:endParaRPr/>
                    </a:p>
                  </a:txBody>
                  <a:tcPr marL="28575" marR="28575" marT="19050" marB="19050" anchor="ctr">
                    <a:solidFill>
                      <a:srgbClr val="BCDEFF"/>
                    </a:solidFill>
                  </a:tcPr>
                </a:tc>
                <a:extLst>
                  <a:ext uri="{0D108BD9-81ED-4DB2-BD59-A6C34878D82A}">
                    <a16:rowId xmlns:a16="http://schemas.microsoft.com/office/drawing/2014/main" val="10016"/>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7</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Renewable Energy (Solar, Wind)</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Facilities that harness solar and wind power to generate electricity.</a:t>
                      </a:r>
                      <a:endParaRPr/>
                    </a:p>
                  </a:txBody>
                  <a:tcPr marL="28575" marR="28575" marT="19050" marB="19050" anchor="ctr">
                    <a:solidFill>
                      <a:srgbClr val="BCDEFF"/>
                    </a:solidFill>
                  </a:tcPr>
                </a:tc>
                <a:extLst>
                  <a:ext uri="{0D108BD9-81ED-4DB2-BD59-A6C34878D82A}">
                    <a16:rowId xmlns:a16="http://schemas.microsoft.com/office/drawing/2014/main" val="10017"/>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8</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Water Distribution</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Infrastructure that delivers clean water to homes, businesses, and military bases.</a:t>
                      </a:r>
                      <a:endParaRPr/>
                    </a:p>
                  </a:txBody>
                  <a:tcPr marL="28575" marR="28575" marT="19050" marB="19050" anchor="ctr">
                    <a:solidFill>
                      <a:srgbClr val="BCDEFF"/>
                    </a:solidFill>
                  </a:tcPr>
                </a:tc>
                <a:extLst>
                  <a:ext uri="{0D108BD9-81ED-4DB2-BD59-A6C34878D82A}">
                    <a16:rowId xmlns:a16="http://schemas.microsoft.com/office/drawing/2014/main" val="10018"/>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9</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Water Treatment</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Facilities that purify water to ensure it's safe for consumption and industrial use.</a:t>
                      </a:r>
                      <a:endParaRPr/>
                    </a:p>
                  </a:txBody>
                  <a:tcPr marL="28575" marR="28575" marT="19050" marB="19050" anchor="ctr">
                    <a:solidFill>
                      <a:srgbClr val="BCDEFF"/>
                    </a:solidFill>
                  </a:tcPr>
                </a:tc>
                <a:extLst>
                  <a:ext uri="{0D108BD9-81ED-4DB2-BD59-A6C34878D82A}">
                    <a16:rowId xmlns:a16="http://schemas.microsoft.com/office/drawing/2014/main" val="10019"/>
                  </a:ext>
                </a:extLst>
              </a:tr>
              <a:tr h="291850">
                <a:tc rowSpan="10">
                  <a:txBody>
                    <a:bodyPr/>
                    <a:lstStyle/>
                    <a:p>
                      <a:pPr marL="0" lvl="0" indent="0" algn="ctr" rtl="0">
                        <a:lnSpc>
                          <a:spcPct val="115000"/>
                        </a:lnSpc>
                        <a:spcBef>
                          <a:spcPts val="0"/>
                        </a:spcBef>
                        <a:spcAft>
                          <a:spcPts val="0"/>
                        </a:spcAft>
                        <a:buNone/>
                      </a:pPr>
                      <a:r>
                        <a:rPr lang="fr" b="1"/>
                        <a:t>3</a:t>
                      </a:r>
                      <a:endParaRPr b="1"/>
                    </a:p>
                  </a:txBody>
                  <a:tcPr marL="28575" marR="28575" marT="19050" marB="19050" anchor="ctr">
                    <a:solidFill>
                      <a:srgbClr val="F3A068"/>
                    </a:solidFill>
                  </a:tcPr>
                </a:tc>
                <a:tc gridSpan="2">
                  <a:txBody>
                    <a:bodyPr/>
                    <a:lstStyle/>
                    <a:p>
                      <a:pPr marL="0" lvl="0" indent="0" algn="ctr" rtl="0">
                        <a:lnSpc>
                          <a:spcPct val="115000"/>
                        </a:lnSpc>
                        <a:spcBef>
                          <a:spcPts val="0"/>
                        </a:spcBef>
                        <a:spcAft>
                          <a:spcPts val="0"/>
                        </a:spcAft>
                        <a:buNone/>
                      </a:pPr>
                      <a:r>
                        <a:rPr lang="fr" b="1"/>
                        <a:t>Transportation Infrastructure</a:t>
                      </a:r>
                      <a:endParaRPr b="1"/>
                    </a:p>
                  </a:txBody>
                  <a:tcPr marL="28575" marR="28575" marT="19050" marB="19050" anchor="ctr">
                    <a:solidFill>
                      <a:srgbClr val="F3A068"/>
                    </a:solidFill>
                  </a:tcPr>
                </a:tc>
                <a:tc hMerge="1">
                  <a:txBody>
                    <a:bodyPr/>
                    <a:lstStyle/>
                    <a:p>
                      <a:endParaRPr lang="nb-NO"/>
                    </a:p>
                  </a:txBody>
                  <a:tcPr/>
                </a:tc>
                <a:tc>
                  <a:txBody>
                    <a:bodyPr/>
                    <a:lstStyle/>
                    <a:p>
                      <a:pPr marL="0" lvl="0" indent="0" algn="l" rtl="0">
                        <a:lnSpc>
                          <a:spcPct val="115000"/>
                        </a:lnSpc>
                        <a:spcBef>
                          <a:spcPts val="0"/>
                        </a:spcBef>
                        <a:spcAft>
                          <a:spcPts val="0"/>
                        </a:spcAft>
                        <a:buNone/>
                      </a:pPr>
                      <a:r>
                        <a:rPr lang="fr"/>
                        <a:t>Systems supporting the movement of goods and people, including air, sea, rail, and road transport.</a:t>
                      </a:r>
                      <a:endParaRPr/>
                    </a:p>
                  </a:txBody>
                  <a:tcPr marL="28575" marR="28575" marT="19050" marB="19050" anchor="ctr">
                    <a:solidFill>
                      <a:srgbClr val="F3A068"/>
                    </a:solidFill>
                  </a:tcPr>
                </a:tc>
                <a:extLst>
                  <a:ext uri="{0D108BD9-81ED-4DB2-BD59-A6C34878D82A}">
                    <a16:rowId xmlns:a16="http://schemas.microsoft.com/office/drawing/2014/main" val="10020"/>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1</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Airports</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Facilities for the takeoff, landing, and maintenance of aircraft.</a:t>
                      </a:r>
                      <a:endParaRPr/>
                    </a:p>
                  </a:txBody>
                  <a:tcPr marL="28575" marR="28575" marT="19050" marB="19050" anchor="ctr">
                    <a:solidFill>
                      <a:srgbClr val="F4CCB0"/>
                    </a:solidFill>
                  </a:tcPr>
                </a:tc>
                <a:extLst>
                  <a:ext uri="{0D108BD9-81ED-4DB2-BD59-A6C34878D82A}">
                    <a16:rowId xmlns:a16="http://schemas.microsoft.com/office/drawing/2014/main" val="10021"/>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2</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Seaports</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Coastal facilities for the docking and loading/unloading of ships.</a:t>
                      </a:r>
                      <a:endParaRPr/>
                    </a:p>
                  </a:txBody>
                  <a:tcPr marL="28575" marR="28575" marT="19050" marB="19050" anchor="ctr">
                    <a:solidFill>
                      <a:srgbClr val="F4CCB0"/>
                    </a:solidFill>
                  </a:tcPr>
                </a:tc>
                <a:extLst>
                  <a:ext uri="{0D108BD9-81ED-4DB2-BD59-A6C34878D82A}">
                    <a16:rowId xmlns:a16="http://schemas.microsoft.com/office/drawing/2014/main" val="10022"/>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3</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Rail Facilities</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Infrastructure supporting rail transport, including stations, tracks, and yards.</a:t>
                      </a:r>
                      <a:endParaRPr/>
                    </a:p>
                  </a:txBody>
                  <a:tcPr marL="28575" marR="28575" marT="19050" marB="19050" anchor="ctr">
                    <a:solidFill>
                      <a:srgbClr val="F4CCB0"/>
                    </a:solidFill>
                  </a:tcPr>
                </a:tc>
                <a:extLst>
                  <a:ext uri="{0D108BD9-81ED-4DB2-BD59-A6C34878D82A}">
                    <a16:rowId xmlns:a16="http://schemas.microsoft.com/office/drawing/2014/main" val="10023"/>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4</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Bridges</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Structures that span physical barriers like rivers or roads to allow vehicle or foot traffic.</a:t>
                      </a:r>
                      <a:endParaRPr/>
                    </a:p>
                  </a:txBody>
                  <a:tcPr marL="28575" marR="28575" marT="19050" marB="19050" anchor="ctr">
                    <a:solidFill>
                      <a:srgbClr val="F4CCB0"/>
                    </a:solidFill>
                  </a:tcPr>
                </a:tc>
                <a:extLst>
                  <a:ext uri="{0D108BD9-81ED-4DB2-BD59-A6C34878D82A}">
                    <a16:rowId xmlns:a16="http://schemas.microsoft.com/office/drawing/2014/main" val="10024"/>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5</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Roadways</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Paved routes for vehicle movement, essential for civilian and military transportation.</a:t>
                      </a:r>
                      <a:endParaRPr/>
                    </a:p>
                  </a:txBody>
                  <a:tcPr marL="28575" marR="28575" marT="19050" marB="19050" anchor="ctr">
                    <a:solidFill>
                      <a:srgbClr val="F4CCB0"/>
                    </a:solidFill>
                  </a:tcPr>
                </a:tc>
                <a:extLst>
                  <a:ext uri="{0D108BD9-81ED-4DB2-BD59-A6C34878D82A}">
                    <a16:rowId xmlns:a16="http://schemas.microsoft.com/office/drawing/2014/main" val="10025"/>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6</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Terminals (Bus, Ferry, etc.)</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Locations where passengers board and disembark from various forms of public transport.</a:t>
                      </a:r>
                      <a:endParaRPr/>
                    </a:p>
                  </a:txBody>
                  <a:tcPr marL="28575" marR="28575" marT="19050" marB="19050" anchor="ctr">
                    <a:solidFill>
                      <a:srgbClr val="F4CCB0"/>
                    </a:solidFill>
                  </a:tcPr>
                </a:tc>
                <a:extLst>
                  <a:ext uri="{0D108BD9-81ED-4DB2-BD59-A6C34878D82A}">
                    <a16:rowId xmlns:a16="http://schemas.microsoft.com/office/drawing/2014/main" val="10026"/>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7</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Tunnels</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Underground passages facilitating transport through mountains, water, or urban areas.</a:t>
                      </a:r>
                      <a:endParaRPr/>
                    </a:p>
                  </a:txBody>
                  <a:tcPr marL="28575" marR="28575" marT="19050" marB="19050" anchor="ctr">
                    <a:solidFill>
                      <a:srgbClr val="F4CCB0"/>
                    </a:solidFill>
                  </a:tcPr>
                </a:tc>
                <a:extLst>
                  <a:ext uri="{0D108BD9-81ED-4DB2-BD59-A6C34878D82A}">
                    <a16:rowId xmlns:a16="http://schemas.microsoft.com/office/drawing/2014/main" val="10027"/>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8</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Rail Yards</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Areas where trains are stored, loaded, and organized for transport.</a:t>
                      </a:r>
                      <a:endParaRPr/>
                    </a:p>
                  </a:txBody>
                  <a:tcPr marL="28575" marR="28575" marT="19050" marB="19050" anchor="ctr">
                    <a:solidFill>
                      <a:srgbClr val="F4CCB0"/>
                    </a:solidFill>
                  </a:tcPr>
                </a:tc>
                <a:extLst>
                  <a:ext uri="{0D108BD9-81ED-4DB2-BD59-A6C34878D82A}">
                    <a16:rowId xmlns:a16="http://schemas.microsoft.com/office/drawing/2014/main" val="10028"/>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9</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Logicstical Hubs</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Centers where goods are stored, sorted, and distributed for transportation.</a:t>
                      </a:r>
                      <a:endParaRPr/>
                    </a:p>
                  </a:txBody>
                  <a:tcPr marL="28575" marR="28575" marT="19050" marB="19050" anchor="ctr">
                    <a:solidFill>
                      <a:srgbClr val="F4CCB0"/>
                    </a:solidFill>
                  </a:tcPr>
                </a:tc>
                <a:extLst>
                  <a:ext uri="{0D108BD9-81ED-4DB2-BD59-A6C34878D82A}">
                    <a16:rowId xmlns:a16="http://schemas.microsoft.com/office/drawing/2014/main" val="10029"/>
                  </a:ext>
                </a:extLst>
              </a:tr>
            </a:tbl>
          </a:graphicData>
        </a:graphic>
      </p:graphicFrame>
      <p:pic>
        <p:nvPicPr>
          <p:cNvPr id="290" name="Google Shape;290;p29">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132nd - Target Folder Template - v1.1</Template>
  <TotalTime>372</TotalTime>
  <Words>3982</Words>
  <Application>Microsoft Office PowerPoint</Application>
  <PresentationFormat>Egendefinert</PresentationFormat>
  <Paragraphs>777</Paragraphs>
  <Slides>18</Slides>
  <Notes>18</Notes>
  <HiddenSlides>0</HiddenSlides>
  <MMClips>0</MMClips>
  <ScaleCrop>false</ScaleCrop>
  <HeadingPairs>
    <vt:vector size="6" baseType="variant">
      <vt:variant>
        <vt:lpstr>Brukte skrifter</vt:lpstr>
      </vt:variant>
      <vt:variant>
        <vt:i4>2</vt:i4>
      </vt:variant>
      <vt:variant>
        <vt:lpstr>Tema</vt:lpstr>
      </vt:variant>
      <vt:variant>
        <vt:i4>1</vt:i4>
      </vt:variant>
      <vt:variant>
        <vt:lpstr>Lysbildetitler</vt:lpstr>
      </vt:variant>
      <vt:variant>
        <vt:i4>18</vt:i4>
      </vt:variant>
    </vt:vector>
  </HeadingPairs>
  <TitlesOfParts>
    <vt:vector size="21" baseType="lpstr">
      <vt:lpstr>Arial</vt:lpstr>
      <vt:lpstr>Roboto</vt:lpstr>
      <vt:lpstr>Simple Light</vt:lpstr>
      <vt:lpstr>TARGET FOLDER  SRNTGT003  MURMANSK INTERNATIONAL</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VarZaT -</dc:creator>
  <cp:lastModifiedBy>VarZaT -</cp:lastModifiedBy>
  <cp:revision>1</cp:revision>
  <dcterms:created xsi:type="dcterms:W3CDTF">2025-01-04T14:53:13Z</dcterms:created>
  <dcterms:modified xsi:type="dcterms:W3CDTF">2025-01-05T02:42:11Z</dcterms:modified>
</cp:coreProperties>
</file>